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  <p:sldMasterId id="2147483707" r:id="rId5"/>
  </p:sldMasterIdLst>
  <p:notesMasterIdLst>
    <p:notesMasterId r:id="rId14"/>
  </p:notesMasterIdLst>
  <p:sldIdLst>
    <p:sldId id="371" r:id="rId6"/>
    <p:sldId id="377" r:id="rId7"/>
    <p:sldId id="378" r:id="rId8"/>
    <p:sldId id="379" r:id="rId9"/>
    <p:sldId id="375" r:id="rId10"/>
    <p:sldId id="376" r:id="rId11"/>
    <p:sldId id="263" r:id="rId12"/>
    <p:sldId id="3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723017A-51E9-45AA-9B53-CF36CA505152}">
          <p14:sldIdLst>
            <p14:sldId id="371"/>
            <p14:sldId id="377"/>
            <p14:sldId id="378"/>
            <p14:sldId id="379"/>
            <p14:sldId id="375"/>
            <p14:sldId id="376"/>
            <p14:sldId id="263"/>
            <p14:sldId id="3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5226" autoAdjust="0"/>
  </p:normalViewPr>
  <p:slideViewPr>
    <p:cSldViewPr snapToGrid="0">
      <p:cViewPr varScale="1">
        <p:scale>
          <a:sx n="78" d="100"/>
          <a:sy n="78" d="100"/>
        </p:scale>
        <p:origin x="83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28867-3F4C-4446-B390-141160207269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4059F4-5C9C-4634-8BBE-CC99B88DC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6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4059F4-5C9C-4634-8BBE-CC99B88DC1C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984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intr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7CF31-F81F-4407-9DDE-5A061DE78A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978679"/>
            <a:ext cx="4873752" cy="1661993"/>
          </a:xfrm>
        </p:spPr>
        <p:txBody>
          <a:bodyPr anchor="t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goes here, even long one fits here</a:t>
            </a:r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749E1D67-A2E2-4509-BBE7-8DE701E8A24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4490757"/>
            <a:ext cx="5143501" cy="990600"/>
          </a:xfrm>
        </p:spPr>
        <p:txBody>
          <a:bodyPr/>
          <a:lstStyle>
            <a:lvl1pPr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First Last name</a:t>
            </a:r>
          </a:p>
          <a:p>
            <a:pPr lvl="0"/>
            <a:r>
              <a:rPr lang="en-US" dirty="0"/>
              <a:t>DD Month YYYY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D6668A8F-3C0D-48E3-AE84-3FE9764EE07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4137703"/>
            <a:ext cx="1371600" cy="53297"/>
          </a:xfrm>
          <a:solidFill>
            <a:schemeClr val="bg1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9BEDA9-F773-49B2-B94F-D76486D1652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1597679"/>
            <a:ext cx="4873625" cy="381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EVENT TITLE GOES HERE</a:t>
            </a:r>
          </a:p>
        </p:txBody>
      </p:sp>
      <p:sp>
        <p:nvSpPr>
          <p:cNvPr id="8" name="Picture Placeholder 9">
            <a:extLst>
              <a:ext uri="{FF2B5EF4-FFF2-40B4-BE49-F238E27FC236}">
                <a16:creationId xmlns:a16="http://schemas.microsoft.com/office/drawing/2014/main" id="{92AF2F6B-EA6D-4C40-983F-307B436AF8B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297384" y="4947381"/>
            <a:ext cx="2286000" cy="548640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partner logo or delete</a:t>
            </a:r>
          </a:p>
        </p:txBody>
      </p:sp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18C27DE3-C372-4583-8537-412989EEADF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296400" y="4122612"/>
            <a:ext cx="2286000" cy="548640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partner logo or delete</a:t>
            </a:r>
          </a:p>
        </p:txBody>
      </p:sp>
    </p:spTree>
    <p:extLst>
      <p:ext uri="{BB962C8B-B14F-4D97-AF65-F5344CB8AC3E}">
        <p14:creationId xmlns:p14="http://schemas.microsoft.com/office/powerpoint/2010/main" val="3650537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ong title midd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69AC81C-9992-4F15-812E-19EF9BA71081}"/>
              </a:ext>
            </a:extLst>
          </p:cNvPr>
          <p:cNvCxnSpPr>
            <a:cxnSpLocks/>
          </p:cNvCxnSpPr>
          <p:nvPr/>
        </p:nvCxnSpPr>
        <p:spPr>
          <a:xfrm>
            <a:off x="3048000" y="0"/>
            <a:ext cx="0" cy="6858000"/>
          </a:xfrm>
          <a:prstGeom prst="line">
            <a:avLst/>
          </a:prstGeom>
          <a:ln w="76200" cap="rnd">
            <a:solidFill>
              <a:schemeClr val="tx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CBFC92C7-43A8-4D61-8068-7BD212636402}"/>
              </a:ext>
            </a:extLst>
          </p:cNvPr>
          <p:cNvSpPr/>
          <p:nvPr/>
        </p:nvSpPr>
        <p:spPr>
          <a:xfrm>
            <a:off x="2188464" y="2569464"/>
            <a:ext cx="1719072" cy="1719072"/>
          </a:xfrm>
          <a:prstGeom prst="ellipse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41103B-8C9E-4AAC-8136-863DEFEC2C4B}"/>
              </a:ext>
            </a:extLst>
          </p:cNvPr>
          <p:cNvSpPr txBox="1"/>
          <p:nvPr/>
        </p:nvSpPr>
        <p:spPr>
          <a:xfrm>
            <a:off x="2462803" y="2828836"/>
            <a:ext cx="634527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7200" b="1" dirty="0">
                <a:solidFill>
                  <a:schemeClr val="accent5"/>
                </a:solidFill>
              </a:rPr>
              <a:t>0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04364BEA-D177-4D0C-8BC5-41304F4CB0B3}"/>
              </a:ext>
            </a:extLst>
          </p:cNvPr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3021130" y="3035808"/>
            <a:ext cx="450850" cy="786384"/>
          </a:xfrm>
        </p:spPr>
        <p:txBody>
          <a:bodyPr anchor="ctr"/>
          <a:lstStyle>
            <a:lvl1pPr>
              <a:lnSpc>
                <a:spcPct val="100000"/>
              </a:lnSpc>
              <a:defRPr sz="7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2499974-DF3E-4608-A7C3-5D38634809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419600" y="2782093"/>
            <a:ext cx="5532777" cy="1293813"/>
          </a:xfrm>
        </p:spPr>
        <p:txBody>
          <a:bodyPr anchor="ctr"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800">
                <a:solidFill>
                  <a:schemeClr val="bg1"/>
                </a:solidFill>
              </a:defRPr>
            </a:lvl3pPr>
            <a:lvl4pPr>
              <a:defRPr sz="2800">
                <a:solidFill>
                  <a:schemeClr val="bg1"/>
                </a:solidFill>
              </a:defRPr>
            </a:lvl4pPr>
            <a:lvl5pPr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USE THIS VERSION WHEN HAVING EXTREMELY LONG SECTION TITLE</a:t>
            </a:r>
          </a:p>
        </p:txBody>
      </p:sp>
    </p:spTree>
    <p:extLst>
      <p:ext uri="{BB962C8B-B14F-4D97-AF65-F5344CB8AC3E}">
        <p14:creationId xmlns:p14="http://schemas.microsoft.com/office/powerpoint/2010/main" val="25372508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CC67824-299F-4735-B06A-49A1512ABE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09600"/>
            <a:ext cx="10274910" cy="443198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364618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CC67824-299F-4735-B06A-49A1512ABE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09600"/>
            <a:ext cx="10274910" cy="443198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4E18AB8-D7BC-4EAF-953D-028E232E4AA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1052798"/>
            <a:ext cx="6858000" cy="381000"/>
          </a:xfrm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/>
              <a:t>This is subtitle</a:t>
            </a:r>
          </a:p>
        </p:txBody>
      </p:sp>
      <p:sp>
        <p:nvSpPr>
          <p:cNvPr id="19" name="SmartArt Placeholder 18">
            <a:extLst>
              <a:ext uri="{FF2B5EF4-FFF2-40B4-BE49-F238E27FC236}">
                <a16:creationId xmlns:a16="http://schemas.microsoft.com/office/drawing/2014/main" id="{AAFD3E2D-1289-4B07-A18B-4B01536E9DF3}"/>
              </a:ext>
            </a:extLst>
          </p:cNvPr>
          <p:cNvSpPr>
            <a:spLocks noGrp="1"/>
          </p:cNvSpPr>
          <p:nvPr>
            <p:ph type="dgm" sz="quarter" idx="12" hasCustomPrompt="1"/>
          </p:nvPr>
        </p:nvSpPr>
        <p:spPr>
          <a:xfrm>
            <a:off x="609600" y="1554481"/>
            <a:ext cx="1371600" cy="45719"/>
          </a:xfrm>
          <a:solidFill>
            <a:schemeClr val="tx2"/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69335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66677A02-AF01-4F8F-93B6-3F0FC335E25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916" y="2002465"/>
            <a:ext cx="4919472" cy="4267200"/>
          </a:xfrm>
        </p:spPr>
        <p:txBody>
          <a:bodyPr numCol="1"/>
          <a:lstStyle>
            <a:lvl1pPr>
              <a:defRPr/>
            </a:lvl1pPr>
            <a:lvl2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2pPr>
            <a:lvl3pPr marL="342900" indent="-342900">
              <a:buFont typeface="Arial" panose="020B0604020202020204" pitchFamily="34" charset="0"/>
              <a:buChar char="•"/>
              <a:defRPr/>
            </a:lvl3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/>
              <a:t>Heading 1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3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1"/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8704D5B3-8204-4E1A-8747-3C6A1E7F91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648753" y="1990060"/>
            <a:ext cx="4919472" cy="4267200"/>
          </a:xfrm>
        </p:spPr>
        <p:txBody>
          <a:bodyPr numCol="1"/>
          <a:lstStyle>
            <a:lvl1pPr>
              <a:defRPr/>
            </a:lvl1pPr>
            <a:lvl2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2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72982FB-6F66-4EBD-857F-613174B20D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09600"/>
            <a:ext cx="10274910" cy="443198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90645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66677A02-AF01-4F8F-93B6-3F0FC335E25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916" y="2002465"/>
            <a:ext cx="4919472" cy="4267200"/>
          </a:xfrm>
        </p:spPr>
        <p:txBody>
          <a:bodyPr numCol="1"/>
          <a:lstStyle>
            <a:lvl1pPr>
              <a:defRPr/>
            </a:lvl1pPr>
            <a:lvl2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2pPr>
            <a:lvl3pPr marL="342900" indent="-342900">
              <a:buFont typeface="Arial" panose="020B0604020202020204" pitchFamily="34" charset="0"/>
              <a:buChar char="•"/>
              <a:defRPr/>
            </a:lvl3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/>
              <a:t>Heading 1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3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1"/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8704D5B3-8204-4E1A-8747-3C6A1E7F91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648753" y="1990060"/>
            <a:ext cx="4919472" cy="4267200"/>
          </a:xfrm>
        </p:spPr>
        <p:txBody>
          <a:bodyPr numCol="1"/>
          <a:lstStyle>
            <a:lvl1pPr>
              <a:defRPr/>
            </a:lvl1pPr>
            <a:lvl2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2pPr>
          </a:lstStyle>
          <a:p>
            <a:pPr lvl="0"/>
            <a:r>
              <a:rPr lang="en-US" dirty="0"/>
              <a:t>Heading 2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72982FB-6F66-4EBD-857F-613174B20D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09600"/>
            <a:ext cx="10274910" cy="443198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0248863F-0041-48E2-8958-E4D33E3770F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1052798"/>
            <a:ext cx="6858000" cy="381000"/>
          </a:xfrm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/>
              <a:t>This is subtitle</a:t>
            </a:r>
          </a:p>
        </p:txBody>
      </p:sp>
      <p:sp>
        <p:nvSpPr>
          <p:cNvPr id="10" name="SmartArt Placeholder 18">
            <a:extLst>
              <a:ext uri="{FF2B5EF4-FFF2-40B4-BE49-F238E27FC236}">
                <a16:creationId xmlns:a16="http://schemas.microsoft.com/office/drawing/2014/main" id="{F6F166EE-BF9D-47F4-BEAF-B568C109513F}"/>
              </a:ext>
            </a:extLst>
          </p:cNvPr>
          <p:cNvSpPr>
            <a:spLocks noGrp="1"/>
          </p:cNvSpPr>
          <p:nvPr>
            <p:ph type="dgm" sz="quarter" idx="13" hasCustomPrompt="1"/>
          </p:nvPr>
        </p:nvSpPr>
        <p:spPr>
          <a:xfrm>
            <a:off x="609600" y="1554481"/>
            <a:ext cx="1371600" cy="45719"/>
          </a:xfrm>
          <a:solidFill>
            <a:schemeClr val="tx2"/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3330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AED9062-7D71-4E28-9652-20B7B212CD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68965" y="2764202"/>
            <a:ext cx="6654071" cy="1329595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dirty="0"/>
              <a:t>AN EXAMPLE WITH JUST A SIMPLE TEXT</a:t>
            </a:r>
          </a:p>
        </p:txBody>
      </p:sp>
    </p:spTree>
    <p:extLst>
      <p:ext uri="{BB962C8B-B14F-4D97-AF65-F5344CB8AC3E}">
        <p14:creationId xmlns:p14="http://schemas.microsoft.com/office/powerpoint/2010/main" val="1789457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ing text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0C6591D5-39A3-4C2C-8C6C-1C0AA8718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09600"/>
            <a:ext cx="10274910" cy="443198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C639389-E91A-458E-A06E-6EBBBC4C486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12228" y="3093376"/>
            <a:ext cx="4901184" cy="1538144"/>
          </a:xfrm>
        </p:spPr>
        <p:txBody>
          <a:bodyPr>
            <a:noAutofit/>
          </a:bodyPr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7EC3ECFD-ED5A-4A7A-9D2B-7267D7B1CAC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78588" y="3093376"/>
            <a:ext cx="4901184" cy="1538144"/>
          </a:xfrm>
        </p:spPr>
        <p:txBody>
          <a:bodyPr>
            <a:noAutofit/>
          </a:bodyPr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A80C65-08BE-4BBB-92AF-AF937DCE9C1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14339" y="2133600"/>
            <a:ext cx="1096962" cy="524759"/>
          </a:xfrm>
        </p:spPr>
        <p:txBody>
          <a:bodyPr/>
          <a:lstStyle>
            <a:lvl1pPr algn="ctr"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0FBEC66-EDDF-4BB0-A261-45DD242E6C39}"/>
              </a:ext>
            </a:extLst>
          </p:cNvPr>
          <p:cNvCxnSpPr/>
          <p:nvPr userDrawn="1"/>
        </p:nvCxnSpPr>
        <p:spPr>
          <a:xfrm>
            <a:off x="2756449" y="2846895"/>
            <a:ext cx="612743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F7DDA50-1593-45FA-9F09-453C7E2B64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580699" y="2133600"/>
            <a:ext cx="1096962" cy="524759"/>
          </a:xfrm>
        </p:spPr>
        <p:txBody>
          <a:bodyPr/>
          <a:lstStyle>
            <a:lvl1pPr algn="ctr"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02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D51DD13-E743-4B6F-A37C-740B632BACDF}"/>
              </a:ext>
            </a:extLst>
          </p:cNvPr>
          <p:cNvCxnSpPr/>
          <p:nvPr userDrawn="1"/>
        </p:nvCxnSpPr>
        <p:spPr>
          <a:xfrm>
            <a:off x="8822809" y="2846895"/>
            <a:ext cx="612743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B7C97E0F-4869-4E92-96BB-DC42767F96BC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6096000" y="1593850"/>
            <a:ext cx="18288" cy="4651375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71449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ing text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0C6591D5-39A3-4C2C-8C6C-1C0AA8718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09600"/>
            <a:ext cx="10265983" cy="443198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C639389-E91A-458E-A06E-6EBBBC4C486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9600" y="3093376"/>
            <a:ext cx="3108960" cy="1538144"/>
          </a:xfrm>
        </p:spPr>
        <p:txBody>
          <a:bodyPr>
            <a:noAutofit/>
          </a:bodyPr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7EC3ECFD-ED5A-4A7A-9D2B-7267D7B1CAC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541521" y="3093376"/>
            <a:ext cx="3108960" cy="1538144"/>
          </a:xfrm>
        </p:spPr>
        <p:txBody>
          <a:bodyPr>
            <a:noAutofit/>
          </a:bodyPr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46C3A2D7-5AF5-4A30-BEF2-E2E2E689DFE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473440" y="3093376"/>
            <a:ext cx="3108960" cy="1538144"/>
          </a:xfrm>
        </p:spPr>
        <p:txBody>
          <a:bodyPr>
            <a:noAutofit/>
          </a:bodyPr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A80C65-08BE-4BBB-92AF-AF937DCE9C1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615599" y="2133600"/>
            <a:ext cx="1096962" cy="524759"/>
          </a:xfrm>
        </p:spPr>
        <p:txBody>
          <a:bodyPr/>
          <a:lstStyle>
            <a:lvl1pPr algn="ctr"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0FBEC66-EDDF-4BB0-A261-45DD242E6C39}"/>
              </a:ext>
            </a:extLst>
          </p:cNvPr>
          <p:cNvCxnSpPr/>
          <p:nvPr userDrawn="1"/>
        </p:nvCxnSpPr>
        <p:spPr>
          <a:xfrm>
            <a:off x="1848134" y="2846895"/>
            <a:ext cx="612743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F7DDA50-1593-45FA-9F09-453C7E2B64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547519" y="2133600"/>
            <a:ext cx="1096962" cy="524759"/>
          </a:xfrm>
        </p:spPr>
        <p:txBody>
          <a:bodyPr/>
          <a:lstStyle>
            <a:lvl1pPr algn="ctr"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02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D51DD13-E743-4B6F-A37C-740B632BACDF}"/>
              </a:ext>
            </a:extLst>
          </p:cNvPr>
          <p:cNvCxnSpPr/>
          <p:nvPr userDrawn="1"/>
        </p:nvCxnSpPr>
        <p:spPr>
          <a:xfrm>
            <a:off x="5780054" y="2846895"/>
            <a:ext cx="612743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3B09A4D9-5C73-416B-A210-4A3EE0550EE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479439" y="2133600"/>
            <a:ext cx="1096962" cy="524759"/>
          </a:xfrm>
        </p:spPr>
        <p:txBody>
          <a:bodyPr/>
          <a:lstStyle>
            <a:lvl1pPr algn="ctr"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03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F70D520-D79C-4CC8-9B0F-87542D9FBBA4}"/>
              </a:ext>
            </a:extLst>
          </p:cNvPr>
          <p:cNvCxnSpPr/>
          <p:nvPr userDrawn="1"/>
        </p:nvCxnSpPr>
        <p:spPr>
          <a:xfrm>
            <a:off x="9711974" y="2846895"/>
            <a:ext cx="612743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8269B565-2362-4B7E-8014-9C8CF466E7EE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4120708" y="2133600"/>
            <a:ext cx="18288" cy="274320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60C88A63-310F-465A-9642-562DF64B5048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8043860" y="2133600"/>
            <a:ext cx="18288" cy="274320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60009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ing Text four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FF6D2564-D3F7-4306-9932-FB9241B0F78A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3173365" y="2133599"/>
            <a:ext cx="18288" cy="411480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28" name="Picture Placeholder 3">
            <a:extLst>
              <a:ext uri="{FF2B5EF4-FFF2-40B4-BE49-F238E27FC236}">
                <a16:creationId xmlns:a16="http://schemas.microsoft.com/office/drawing/2014/main" id="{DAA2093E-8099-4E88-A774-EB213C814113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6103076" y="2133600"/>
            <a:ext cx="18288" cy="411480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0" name="Picture Placeholder 3">
            <a:extLst>
              <a:ext uri="{FF2B5EF4-FFF2-40B4-BE49-F238E27FC236}">
                <a16:creationId xmlns:a16="http://schemas.microsoft.com/office/drawing/2014/main" id="{76E5B1BA-052C-4D77-99F0-C825D932BACB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9012862" y="2133600"/>
            <a:ext cx="18288" cy="411480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0C6591D5-39A3-4C2C-8C6C-1C0AA8718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09600"/>
            <a:ext cx="10274910" cy="443198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C639389-E91A-458E-A06E-6EBBBC4C486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19231" y="3134366"/>
            <a:ext cx="2249424" cy="1538144"/>
          </a:xfrm>
        </p:spPr>
        <p:txBody>
          <a:bodyPr>
            <a:noAutofit/>
          </a:bodyPr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7EC3ECFD-ED5A-4A7A-9D2B-7267D7B1CAC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519873" y="3134366"/>
            <a:ext cx="2249424" cy="1538144"/>
          </a:xfrm>
        </p:spPr>
        <p:txBody>
          <a:bodyPr>
            <a:noAutofit/>
          </a:bodyPr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46C3A2D7-5AF5-4A30-BEF2-E2E2E689DFE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25739" y="3134366"/>
            <a:ext cx="2249424" cy="1538144"/>
          </a:xfrm>
        </p:spPr>
        <p:txBody>
          <a:bodyPr>
            <a:noAutofit/>
          </a:bodyPr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A80C65-08BE-4BBB-92AF-AF937DCE9C1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207552" y="2133600"/>
            <a:ext cx="1096962" cy="524759"/>
          </a:xfrm>
        </p:spPr>
        <p:txBody>
          <a:bodyPr/>
          <a:lstStyle>
            <a:lvl1pPr algn="ctr"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0FBEC66-EDDF-4BB0-A261-45DD242E6C39}"/>
              </a:ext>
            </a:extLst>
          </p:cNvPr>
          <p:cNvCxnSpPr/>
          <p:nvPr userDrawn="1"/>
        </p:nvCxnSpPr>
        <p:spPr>
          <a:xfrm>
            <a:off x="1449662" y="2846895"/>
            <a:ext cx="612743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F7DDA50-1593-45FA-9F09-453C7E2B64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096104" y="2133600"/>
            <a:ext cx="1096962" cy="524759"/>
          </a:xfrm>
        </p:spPr>
        <p:txBody>
          <a:bodyPr/>
          <a:lstStyle>
            <a:lvl1pPr algn="ctr"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02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D51DD13-E743-4B6F-A37C-740B632BACDF}"/>
              </a:ext>
            </a:extLst>
          </p:cNvPr>
          <p:cNvCxnSpPr/>
          <p:nvPr userDrawn="1"/>
        </p:nvCxnSpPr>
        <p:spPr>
          <a:xfrm>
            <a:off x="4338214" y="2846895"/>
            <a:ext cx="612743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3B09A4D9-5C73-416B-A210-4A3EE0550EE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001970" y="2133600"/>
            <a:ext cx="1096962" cy="524759"/>
          </a:xfrm>
        </p:spPr>
        <p:txBody>
          <a:bodyPr/>
          <a:lstStyle>
            <a:lvl1pPr algn="ctr"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03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F70D520-D79C-4CC8-9B0F-87542D9FBBA4}"/>
              </a:ext>
            </a:extLst>
          </p:cNvPr>
          <p:cNvCxnSpPr/>
          <p:nvPr userDrawn="1"/>
        </p:nvCxnSpPr>
        <p:spPr>
          <a:xfrm>
            <a:off x="7244080" y="2846895"/>
            <a:ext cx="612743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8784BFE5-D82C-4947-8264-E050D1AA1AD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326379" y="3134366"/>
            <a:ext cx="2249424" cy="1538144"/>
          </a:xfrm>
        </p:spPr>
        <p:txBody>
          <a:bodyPr>
            <a:noAutofit/>
          </a:bodyPr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58A7684F-6EDC-4A75-97B1-EB0CA1B5489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902610" y="2133600"/>
            <a:ext cx="1096962" cy="524759"/>
          </a:xfrm>
        </p:spPr>
        <p:txBody>
          <a:bodyPr/>
          <a:lstStyle>
            <a:lvl1pPr algn="ctr"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04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619149D-608A-4DBA-BBFB-C62FBE8C42C5}"/>
              </a:ext>
            </a:extLst>
          </p:cNvPr>
          <p:cNvCxnSpPr>
            <a:cxnSpLocks/>
          </p:cNvCxnSpPr>
          <p:nvPr userDrawn="1"/>
        </p:nvCxnSpPr>
        <p:spPr>
          <a:xfrm>
            <a:off x="10144720" y="2846895"/>
            <a:ext cx="612743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56588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ing text five 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0C6591D5-39A3-4C2C-8C6C-1C0AA8718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12228"/>
            <a:ext cx="10283838" cy="443198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C639389-E91A-458E-A06E-6EBBBC4C486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9600" y="2788576"/>
            <a:ext cx="3108960" cy="825478"/>
          </a:xfrm>
        </p:spPr>
        <p:txBody>
          <a:bodyPr>
            <a:noAutofit/>
          </a:bodyPr>
          <a:lstStyle>
            <a:lvl1pPr algn="ctr">
              <a:defRPr sz="1800"/>
            </a:lvl1pPr>
            <a:lvl2pPr algn="ctr">
              <a:defRPr sz="1800"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7EC3ECFD-ED5A-4A7A-9D2B-7267D7B1CAC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541519" y="2788576"/>
            <a:ext cx="3108960" cy="825478"/>
          </a:xfrm>
        </p:spPr>
        <p:txBody>
          <a:bodyPr>
            <a:noAutofit/>
          </a:bodyPr>
          <a:lstStyle>
            <a:lvl1pPr algn="ctr">
              <a:defRPr sz="1800"/>
            </a:lvl1pPr>
            <a:lvl2pPr algn="ctr">
              <a:defRPr sz="1800"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46C3A2D7-5AF5-4A30-BEF2-E2E2E689DFE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473440" y="2788576"/>
            <a:ext cx="3108960" cy="825478"/>
          </a:xfrm>
        </p:spPr>
        <p:txBody>
          <a:bodyPr>
            <a:noAutofit/>
          </a:bodyPr>
          <a:lstStyle>
            <a:lvl1pPr algn="ctr">
              <a:defRPr sz="1800"/>
            </a:lvl1pPr>
            <a:lvl2pPr algn="ctr">
              <a:defRPr sz="1800"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A80C65-08BE-4BBB-92AF-AF937DCE9C1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615599" y="1828800"/>
            <a:ext cx="1096962" cy="524759"/>
          </a:xfrm>
        </p:spPr>
        <p:txBody>
          <a:bodyPr/>
          <a:lstStyle>
            <a:lvl1pPr algn="ctr"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0FBEC66-EDDF-4BB0-A261-45DD242E6C39}"/>
              </a:ext>
            </a:extLst>
          </p:cNvPr>
          <p:cNvCxnSpPr/>
          <p:nvPr userDrawn="1"/>
        </p:nvCxnSpPr>
        <p:spPr>
          <a:xfrm>
            <a:off x="1857709" y="2542095"/>
            <a:ext cx="612743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F7DDA50-1593-45FA-9F09-453C7E2B64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547519" y="1828800"/>
            <a:ext cx="1096962" cy="524759"/>
          </a:xfrm>
        </p:spPr>
        <p:txBody>
          <a:bodyPr/>
          <a:lstStyle>
            <a:lvl1pPr algn="ctr"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02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D51DD13-E743-4B6F-A37C-740B632BACDF}"/>
              </a:ext>
            </a:extLst>
          </p:cNvPr>
          <p:cNvCxnSpPr/>
          <p:nvPr userDrawn="1"/>
        </p:nvCxnSpPr>
        <p:spPr>
          <a:xfrm>
            <a:off x="5789629" y="2542095"/>
            <a:ext cx="612743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3B09A4D9-5C73-416B-A210-4A3EE0550EE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479439" y="1828800"/>
            <a:ext cx="1096962" cy="524759"/>
          </a:xfrm>
        </p:spPr>
        <p:txBody>
          <a:bodyPr/>
          <a:lstStyle>
            <a:lvl1pPr algn="ctr"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03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F70D520-D79C-4CC8-9B0F-87542D9FBBA4}"/>
              </a:ext>
            </a:extLst>
          </p:cNvPr>
          <p:cNvCxnSpPr/>
          <p:nvPr userDrawn="1"/>
        </p:nvCxnSpPr>
        <p:spPr>
          <a:xfrm>
            <a:off x="9721549" y="2542095"/>
            <a:ext cx="612743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F5FCCA60-85C8-4CB0-B86A-A6EDD856EFC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590800" y="5239962"/>
            <a:ext cx="3108960" cy="825478"/>
          </a:xfrm>
        </p:spPr>
        <p:txBody>
          <a:bodyPr>
            <a:noAutofit/>
          </a:bodyPr>
          <a:lstStyle>
            <a:lvl1pPr algn="ctr">
              <a:defRPr sz="1800"/>
            </a:lvl1pPr>
            <a:lvl2pPr algn="ctr">
              <a:defRPr sz="1800"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DBDE0FD0-2A71-405F-9C52-3EEDE152358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492240" y="5239962"/>
            <a:ext cx="3108960" cy="825478"/>
          </a:xfrm>
        </p:spPr>
        <p:txBody>
          <a:bodyPr>
            <a:noAutofit/>
          </a:bodyPr>
          <a:lstStyle>
            <a:lvl1pPr algn="ctr">
              <a:defRPr sz="1800"/>
            </a:lvl1pPr>
            <a:lvl2pPr algn="ctr">
              <a:defRPr sz="1800"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91D10A52-ADE7-42E2-945E-8D149E6591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596799" y="4280186"/>
            <a:ext cx="1096962" cy="524759"/>
          </a:xfrm>
        </p:spPr>
        <p:txBody>
          <a:bodyPr/>
          <a:lstStyle>
            <a:lvl1pPr algn="ctr"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04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650DE45-14EB-4015-AF24-979934BD2793}"/>
              </a:ext>
            </a:extLst>
          </p:cNvPr>
          <p:cNvCxnSpPr/>
          <p:nvPr userDrawn="1"/>
        </p:nvCxnSpPr>
        <p:spPr>
          <a:xfrm>
            <a:off x="3838909" y="4993481"/>
            <a:ext cx="612743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8C09EEAA-B0EA-43DF-96AA-06C8003C8E2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498238" y="4280186"/>
            <a:ext cx="1096962" cy="524759"/>
          </a:xfrm>
        </p:spPr>
        <p:txBody>
          <a:bodyPr/>
          <a:lstStyle>
            <a:lvl1pPr algn="ctr"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05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17B79C0-3FBE-461B-9CC6-D7B0C5E82F07}"/>
              </a:ext>
            </a:extLst>
          </p:cNvPr>
          <p:cNvCxnSpPr/>
          <p:nvPr userDrawn="1"/>
        </p:nvCxnSpPr>
        <p:spPr>
          <a:xfrm>
            <a:off x="7740348" y="4993481"/>
            <a:ext cx="612743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25D96940-AAE9-4857-A834-9FFE8FC52FD4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4111752" y="1842194"/>
            <a:ext cx="18288" cy="182880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29" name="Picture Placeholder 3">
            <a:extLst>
              <a:ext uri="{FF2B5EF4-FFF2-40B4-BE49-F238E27FC236}">
                <a16:creationId xmlns:a16="http://schemas.microsoft.com/office/drawing/2014/main" id="{BE19D12A-AD43-48DC-ACA9-7374089625F9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8061867" y="1828800"/>
            <a:ext cx="18288" cy="182880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4" name="Picture Placeholder 3">
            <a:extLst>
              <a:ext uri="{FF2B5EF4-FFF2-40B4-BE49-F238E27FC236}">
                <a16:creationId xmlns:a16="http://schemas.microsoft.com/office/drawing/2014/main" id="{06739850-F2A5-420E-ACFE-3E92E438C639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6096000" y="4332724"/>
            <a:ext cx="18288" cy="182880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5" name="Picture Placeholder 3">
            <a:extLst>
              <a:ext uri="{FF2B5EF4-FFF2-40B4-BE49-F238E27FC236}">
                <a16:creationId xmlns:a16="http://schemas.microsoft.com/office/drawing/2014/main" id="{A04040D8-BAAF-4E26-89BC-40D62DA188BB}"/>
              </a:ext>
            </a:extLst>
          </p:cNvPr>
          <p:cNvSpPr>
            <a:spLocks noGrp="1"/>
          </p:cNvSpPr>
          <p:nvPr>
            <p:ph type="pic" sz="quarter" idx="51" hasCustomPrompt="1"/>
          </p:nvPr>
        </p:nvSpPr>
        <p:spPr>
          <a:xfrm rot="16200000">
            <a:off x="6086857" y="-1533144"/>
            <a:ext cx="18288" cy="1097280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51181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C three 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C2DC4-7E35-413D-8D0C-FA7A97C1D6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09600"/>
            <a:ext cx="10274910" cy="443198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dirty="0"/>
              <a:t>TABLE OF CONTENT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D61A4ED-2362-4BF0-A576-E9E9FD91F1F4}"/>
              </a:ext>
            </a:extLst>
          </p:cNvPr>
          <p:cNvSpPr/>
          <p:nvPr/>
        </p:nvSpPr>
        <p:spPr>
          <a:xfrm>
            <a:off x="2908005" y="2324025"/>
            <a:ext cx="914400" cy="914400"/>
          </a:xfrm>
          <a:prstGeom prst="ellipse">
            <a:avLst/>
          </a:prstGeom>
          <a:solidFill>
            <a:schemeClr val="tx2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71F8B6-611E-4BFE-960A-F978FBBB1290}"/>
              </a:ext>
            </a:extLst>
          </p:cNvPr>
          <p:cNvSpPr txBox="1"/>
          <p:nvPr/>
        </p:nvSpPr>
        <p:spPr>
          <a:xfrm>
            <a:off x="2988679" y="2427282"/>
            <a:ext cx="450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5"/>
                </a:solidFill>
              </a:rPr>
              <a:t>0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B22D6813-7E50-4EDB-B058-AD50EAF1BAEC}"/>
              </a:ext>
            </a:extLst>
          </p:cNvPr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3353374" y="2388033"/>
            <a:ext cx="450850" cy="786384"/>
          </a:xfrm>
        </p:spPr>
        <p:txBody>
          <a:bodyPr anchor="ctr"/>
          <a:lstStyle>
            <a:lvl1pPr>
              <a:lnSpc>
                <a:spcPct val="100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45D585A8-2EC1-4D6D-87EA-91CE5050DA6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240494" y="3427228"/>
            <a:ext cx="2249423" cy="1577353"/>
          </a:xfrm>
        </p:spPr>
        <p:txBody>
          <a:bodyPr/>
          <a:lstStyle>
            <a:lvl1pPr algn="ctr">
              <a:defRPr sz="2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Use this version when having extremely long section title</a:t>
            </a:r>
          </a:p>
        </p:txBody>
      </p:sp>
      <p:sp>
        <p:nvSpPr>
          <p:cNvPr id="48" name="Text Placeholder 44">
            <a:extLst>
              <a:ext uri="{FF2B5EF4-FFF2-40B4-BE49-F238E27FC236}">
                <a16:creationId xmlns:a16="http://schemas.microsoft.com/office/drawing/2014/main" id="{679AA723-0B81-4E35-BD0B-E01216E4750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971288" y="3427228"/>
            <a:ext cx="2249423" cy="1577353"/>
          </a:xfrm>
        </p:spPr>
        <p:txBody>
          <a:bodyPr/>
          <a:lstStyle>
            <a:lvl1pPr algn="ctr">
              <a:defRPr sz="2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Use this version when having extremely long section title</a:t>
            </a:r>
          </a:p>
        </p:txBody>
      </p:sp>
      <p:sp>
        <p:nvSpPr>
          <p:cNvPr id="49" name="Text Placeholder 44">
            <a:extLst>
              <a:ext uri="{FF2B5EF4-FFF2-40B4-BE49-F238E27FC236}">
                <a16:creationId xmlns:a16="http://schemas.microsoft.com/office/drawing/2014/main" id="{8C7EAF04-23BA-46AD-B355-ED2A526567D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714488" y="3427228"/>
            <a:ext cx="2249423" cy="1577353"/>
          </a:xfrm>
        </p:spPr>
        <p:txBody>
          <a:bodyPr/>
          <a:lstStyle>
            <a:lvl1pPr algn="ctr">
              <a:defRPr sz="2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Use this version when having extremely long section title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8D4819D-0875-41C3-8C9B-9B00D70BFCAE}"/>
              </a:ext>
            </a:extLst>
          </p:cNvPr>
          <p:cNvSpPr/>
          <p:nvPr userDrawn="1"/>
        </p:nvSpPr>
        <p:spPr>
          <a:xfrm>
            <a:off x="5638800" y="2324025"/>
            <a:ext cx="914400" cy="914400"/>
          </a:xfrm>
          <a:prstGeom prst="ellipse">
            <a:avLst/>
          </a:prstGeom>
          <a:solidFill>
            <a:schemeClr val="tx2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74A1E53-7422-48E9-865A-B755B927270F}"/>
              </a:ext>
            </a:extLst>
          </p:cNvPr>
          <p:cNvSpPr txBox="1"/>
          <p:nvPr userDrawn="1"/>
        </p:nvSpPr>
        <p:spPr>
          <a:xfrm>
            <a:off x="5719474" y="2427282"/>
            <a:ext cx="450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5"/>
                </a:solidFill>
              </a:rPr>
              <a:t>0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9E3777F8-4A79-42F4-8873-768A654090AC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084169" y="2388033"/>
            <a:ext cx="450850" cy="786384"/>
          </a:xfrm>
        </p:spPr>
        <p:txBody>
          <a:bodyPr anchor="ctr"/>
          <a:lstStyle>
            <a:lvl1pPr>
              <a:lnSpc>
                <a:spcPct val="100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86BC2E1-2CC5-4CB4-8FBB-6918DFF99253}"/>
              </a:ext>
            </a:extLst>
          </p:cNvPr>
          <p:cNvSpPr/>
          <p:nvPr userDrawn="1"/>
        </p:nvSpPr>
        <p:spPr>
          <a:xfrm>
            <a:off x="8386478" y="2323466"/>
            <a:ext cx="914400" cy="914400"/>
          </a:xfrm>
          <a:prstGeom prst="ellipse">
            <a:avLst/>
          </a:prstGeom>
          <a:solidFill>
            <a:schemeClr val="tx2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BFE40CB-3A40-4C89-9F8B-85A2D56AE8C8}"/>
              </a:ext>
            </a:extLst>
          </p:cNvPr>
          <p:cNvSpPr txBox="1"/>
          <p:nvPr userDrawn="1"/>
        </p:nvSpPr>
        <p:spPr>
          <a:xfrm>
            <a:off x="8467152" y="2426723"/>
            <a:ext cx="450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5"/>
                </a:solidFill>
              </a:rPr>
              <a:t>0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4D55B235-E468-460F-9E11-F0E4F043BD7B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831847" y="2387474"/>
            <a:ext cx="450850" cy="786384"/>
          </a:xfrm>
        </p:spPr>
        <p:txBody>
          <a:bodyPr anchor="ctr"/>
          <a:lstStyle>
            <a:lvl1pPr>
              <a:lnSpc>
                <a:spcPct val="100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785412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ing text six 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0C6591D5-39A3-4C2C-8C6C-1C0AA8718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12648"/>
            <a:ext cx="10283838" cy="443198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C639389-E91A-458E-A06E-6EBBBC4C486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0733" y="2734559"/>
            <a:ext cx="3108960" cy="825478"/>
          </a:xfrm>
        </p:spPr>
        <p:txBody>
          <a:bodyPr>
            <a:noAutofit/>
          </a:bodyPr>
          <a:lstStyle>
            <a:lvl1pPr algn="ctr">
              <a:defRPr sz="1800"/>
            </a:lvl1pPr>
            <a:lvl2pPr algn="ctr">
              <a:defRPr sz="1800"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7EC3ECFD-ED5A-4A7A-9D2B-7267D7B1CAC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541094" y="2734559"/>
            <a:ext cx="3108960" cy="825478"/>
          </a:xfrm>
        </p:spPr>
        <p:txBody>
          <a:bodyPr>
            <a:noAutofit/>
          </a:bodyPr>
          <a:lstStyle>
            <a:lvl1pPr algn="ctr">
              <a:defRPr sz="1800"/>
            </a:lvl1pPr>
            <a:lvl2pPr algn="ctr">
              <a:defRPr sz="1800"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46C3A2D7-5AF5-4A30-BEF2-E2E2E689DFE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461455" y="2745990"/>
            <a:ext cx="3108960" cy="825478"/>
          </a:xfrm>
        </p:spPr>
        <p:txBody>
          <a:bodyPr>
            <a:noAutofit/>
          </a:bodyPr>
          <a:lstStyle>
            <a:lvl1pPr algn="ctr">
              <a:defRPr sz="1800"/>
            </a:lvl1pPr>
            <a:lvl2pPr algn="ctr">
              <a:defRPr sz="1800"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A80C65-08BE-4BBB-92AF-AF937DCE9C1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626732" y="1774783"/>
            <a:ext cx="1096962" cy="524759"/>
          </a:xfrm>
        </p:spPr>
        <p:txBody>
          <a:bodyPr/>
          <a:lstStyle>
            <a:lvl1pPr algn="ctr"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0FBEC66-EDDF-4BB0-A261-45DD242E6C39}"/>
              </a:ext>
            </a:extLst>
          </p:cNvPr>
          <p:cNvCxnSpPr/>
          <p:nvPr userDrawn="1"/>
        </p:nvCxnSpPr>
        <p:spPr>
          <a:xfrm>
            <a:off x="1868842" y="2488078"/>
            <a:ext cx="612743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F7DDA50-1593-45FA-9F09-453C7E2B64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515297" y="1774783"/>
            <a:ext cx="1096962" cy="524759"/>
          </a:xfrm>
        </p:spPr>
        <p:txBody>
          <a:bodyPr/>
          <a:lstStyle>
            <a:lvl1pPr algn="ctr"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02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D51DD13-E743-4B6F-A37C-740B632BACDF}"/>
              </a:ext>
            </a:extLst>
          </p:cNvPr>
          <p:cNvCxnSpPr/>
          <p:nvPr userDrawn="1"/>
        </p:nvCxnSpPr>
        <p:spPr>
          <a:xfrm>
            <a:off x="5757407" y="2488078"/>
            <a:ext cx="612743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3B09A4D9-5C73-416B-A210-4A3EE0550EE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467454" y="1786214"/>
            <a:ext cx="1096962" cy="524759"/>
          </a:xfrm>
        </p:spPr>
        <p:txBody>
          <a:bodyPr/>
          <a:lstStyle>
            <a:lvl1pPr algn="ctr"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03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F70D520-D79C-4CC8-9B0F-87542D9FBBA4}"/>
              </a:ext>
            </a:extLst>
          </p:cNvPr>
          <p:cNvCxnSpPr/>
          <p:nvPr userDrawn="1"/>
        </p:nvCxnSpPr>
        <p:spPr>
          <a:xfrm>
            <a:off x="9709564" y="2499509"/>
            <a:ext cx="612743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F5FCCA60-85C8-4CB0-B86A-A6EDD856EFC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20733" y="5105400"/>
            <a:ext cx="3108960" cy="825478"/>
          </a:xfrm>
        </p:spPr>
        <p:txBody>
          <a:bodyPr>
            <a:noAutofit/>
          </a:bodyPr>
          <a:lstStyle>
            <a:lvl1pPr algn="ctr">
              <a:defRPr sz="1800"/>
            </a:lvl1pPr>
            <a:lvl2pPr algn="ctr">
              <a:defRPr sz="1800"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DBDE0FD0-2A71-405F-9C52-3EEDE152358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541094" y="5105400"/>
            <a:ext cx="3108960" cy="825478"/>
          </a:xfrm>
        </p:spPr>
        <p:txBody>
          <a:bodyPr>
            <a:noAutofit/>
          </a:bodyPr>
          <a:lstStyle>
            <a:lvl1pPr algn="ctr">
              <a:defRPr sz="1800"/>
            </a:lvl1pPr>
            <a:lvl2pPr algn="ctr">
              <a:defRPr sz="1800"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3ACAAB46-FDC8-4A20-90E9-531C9CC12AC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461455" y="5105400"/>
            <a:ext cx="3108960" cy="825478"/>
          </a:xfrm>
        </p:spPr>
        <p:txBody>
          <a:bodyPr>
            <a:noAutofit/>
          </a:bodyPr>
          <a:lstStyle>
            <a:lvl1pPr algn="ctr">
              <a:defRPr sz="1800"/>
            </a:lvl1pPr>
            <a:lvl2pPr algn="ctr">
              <a:defRPr sz="1800"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91D10A52-ADE7-42E2-945E-8D149E6591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626732" y="4145624"/>
            <a:ext cx="1096962" cy="524759"/>
          </a:xfrm>
        </p:spPr>
        <p:txBody>
          <a:bodyPr/>
          <a:lstStyle>
            <a:lvl1pPr algn="ctr"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04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650DE45-14EB-4015-AF24-979934BD2793}"/>
              </a:ext>
            </a:extLst>
          </p:cNvPr>
          <p:cNvCxnSpPr/>
          <p:nvPr userDrawn="1"/>
        </p:nvCxnSpPr>
        <p:spPr>
          <a:xfrm>
            <a:off x="1868842" y="4858919"/>
            <a:ext cx="612743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8C09EEAA-B0EA-43DF-96AA-06C8003C8E2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506369" y="4145624"/>
            <a:ext cx="1096962" cy="524759"/>
          </a:xfrm>
        </p:spPr>
        <p:txBody>
          <a:bodyPr/>
          <a:lstStyle>
            <a:lvl1pPr algn="ctr"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05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17B79C0-3FBE-461B-9CC6-D7B0C5E82F07}"/>
              </a:ext>
            </a:extLst>
          </p:cNvPr>
          <p:cNvCxnSpPr/>
          <p:nvPr userDrawn="1"/>
        </p:nvCxnSpPr>
        <p:spPr>
          <a:xfrm>
            <a:off x="5748479" y="4858919"/>
            <a:ext cx="612743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7A2D1D7B-3040-4D47-9C46-FDD4D249AFF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467454" y="4145624"/>
            <a:ext cx="1096962" cy="524759"/>
          </a:xfrm>
        </p:spPr>
        <p:txBody>
          <a:bodyPr/>
          <a:lstStyle>
            <a:lvl1pPr algn="ctr"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06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B304FE3-0A60-4A3F-AB03-E7261AC2556F}"/>
              </a:ext>
            </a:extLst>
          </p:cNvPr>
          <p:cNvCxnSpPr/>
          <p:nvPr userDrawn="1"/>
        </p:nvCxnSpPr>
        <p:spPr>
          <a:xfrm>
            <a:off x="9709564" y="4858919"/>
            <a:ext cx="612743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icture Placeholder 3">
            <a:extLst>
              <a:ext uri="{FF2B5EF4-FFF2-40B4-BE49-F238E27FC236}">
                <a16:creationId xmlns:a16="http://schemas.microsoft.com/office/drawing/2014/main" id="{E4161ABC-2BEA-44B1-A12D-03169C2A6E2A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4111752" y="1842194"/>
            <a:ext cx="18288" cy="182880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id="{C69D8D0C-317E-42F2-A9DB-0CFE2A6CACDB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8061867" y="1828800"/>
            <a:ext cx="18288" cy="182880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4" name="Picture Placeholder 3">
            <a:extLst>
              <a:ext uri="{FF2B5EF4-FFF2-40B4-BE49-F238E27FC236}">
                <a16:creationId xmlns:a16="http://schemas.microsoft.com/office/drawing/2014/main" id="{9DBA3FE4-D965-43D6-B258-F7619EB15FFF}"/>
              </a:ext>
            </a:extLst>
          </p:cNvPr>
          <p:cNvSpPr>
            <a:spLocks noGrp="1"/>
          </p:cNvSpPr>
          <p:nvPr>
            <p:ph type="pic" sz="quarter" idx="51" hasCustomPrompt="1"/>
          </p:nvPr>
        </p:nvSpPr>
        <p:spPr>
          <a:xfrm rot="16200000">
            <a:off x="6086857" y="-1533144"/>
            <a:ext cx="18288" cy="1097280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2" name="Picture Placeholder 3">
            <a:extLst>
              <a:ext uri="{FF2B5EF4-FFF2-40B4-BE49-F238E27FC236}">
                <a16:creationId xmlns:a16="http://schemas.microsoft.com/office/drawing/2014/main" id="{A5773E73-A1D6-454E-84C4-B04EAF804A42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4100919" y="4242601"/>
            <a:ext cx="18288" cy="182880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3" name="Picture Placeholder 3">
            <a:extLst>
              <a:ext uri="{FF2B5EF4-FFF2-40B4-BE49-F238E27FC236}">
                <a16:creationId xmlns:a16="http://schemas.microsoft.com/office/drawing/2014/main" id="{435D1CD9-3B7A-4AF5-A158-69DDEF652245}"/>
              </a:ext>
            </a:extLst>
          </p:cNvPr>
          <p:cNvSpPr>
            <a:spLocks noGrp="1"/>
          </p:cNvSpPr>
          <p:nvPr>
            <p:ph type="pic" sz="quarter" idx="53" hasCustomPrompt="1"/>
          </p:nvPr>
        </p:nvSpPr>
        <p:spPr>
          <a:xfrm>
            <a:off x="8051034" y="4229207"/>
            <a:ext cx="18288" cy="182880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55529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ing Text eight 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0C6591D5-39A3-4C2C-8C6C-1C0AA8718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09600"/>
            <a:ext cx="10274910" cy="443198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C639389-E91A-458E-A06E-6EBBBC4C486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4718" y="3048909"/>
            <a:ext cx="2249424" cy="809952"/>
          </a:xfrm>
        </p:spPr>
        <p:txBody>
          <a:bodyPr>
            <a:noAutofit/>
          </a:bodyPr>
          <a:lstStyle>
            <a:lvl1pPr algn="ctr">
              <a:defRPr sz="1800"/>
            </a:lvl1pPr>
            <a:lvl2pPr algn="ctr">
              <a:defRPr sz="1800"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A80C65-08BE-4BBB-92AF-AF937DCE9C1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193039" y="2048143"/>
            <a:ext cx="1096962" cy="524759"/>
          </a:xfrm>
        </p:spPr>
        <p:txBody>
          <a:bodyPr/>
          <a:lstStyle>
            <a:lvl1pPr algn="ctr"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0FBEC66-EDDF-4BB0-A261-45DD242E6C39}"/>
              </a:ext>
            </a:extLst>
          </p:cNvPr>
          <p:cNvCxnSpPr/>
          <p:nvPr userDrawn="1"/>
        </p:nvCxnSpPr>
        <p:spPr>
          <a:xfrm>
            <a:off x="1435149" y="2761438"/>
            <a:ext cx="612743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F7DDA50-1593-45FA-9F09-453C7E2B64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090368" y="2048143"/>
            <a:ext cx="1096962" cy="524759"/>
          </a:xfrm>
        </p:spPr>
        <p:txBody>
          <a:bodyPr/>
          <a:lstStyle>
            <a:lvl1pPr algn="ctr"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02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D51DD13-E743-4B6F-A37C-740B632BACDF}"/>
              </a:ext>
            </a:extLst>
          </p:cNvPr>
          <p:cNvCxnSpPr/>
          <p:nvPr userDrawn="1"/>
        </p:nvCxnSpPr>
        <p:spPr>
          <a:xfrm>
            <a:off x="4332478" y="2761438"/>
            <a:ext cx="612743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3B09A4D9-5C73-416B-A210-4A3EE0550EE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999787" y="2048143"/>
            <a:ext cx="1096962" cy="524759"/>
          </a:xfrm>
        </p:spPr>
        <p:txBody>
          <a:bodyPr/>
          <a:lstStyle>
            <a:lvl1pPr algn="ctr"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03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F70D520-D79C-4CC8-9B0F-87542D9FBBA4}"/>
              </a:ext>
            </a:extLst>
          </p:cNvPr>
          <p:cNvCxnSpPr/>
          <p:nvPr userDrawn="1"/>
        </p:nvCxnSpPr>
        <p:spPr>
          <a:xfrm>
            <a:off x="7241897" y="2761438"/>
            <a:ext cx="612743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58A7684F-6EDC-4A75-97B1-EB0CA1B5489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898753" y="2048143"/>
            <a:ext cx="1096962" cy="524759"/>
          </a:xfrm>
        </p:spPr>
        <p:txBody>
          <a:bodyPr/>
          <a:lstStyle>
            <a:lvl1pPr algn="ctr"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04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619149D-608A-4DBA-BBFB-C62FBE8C42C5}"/>
              </a:ext>
            </a:extLst>
          </p:cNvPr>
          <p:cNvCxnSpPr>
            <a:cxnSpLocks/>
          </p:cNvCxnSpPr>
          <p:nvPr userDrawn="1"/>
        </p:nvCxnSpPr>
        <p:spPr>
          <a:xfrm>
            <a:off x="10140863" y="2761438"/>
            <a:ext cx="612743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DF03F7C7-5E4F-4AF8-99FF-2ED5C80BC8F7}"/>
              </a:ext>
            </a:extLst>
          </p:cNvPr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514137" y="3048909"/>
            <a:ext cx="2249424" cy="809952"/>
          </a:xfrm>
        </p:spPr>
        <p:txBody>
          <a:bodyPr>
            <a:noAutofit/>
          </a:bodyPr>
          <a:lstStyle>
            <a:lvl1pPr algn="ctr">
              <a:defRPr sz="1800"/>
            </a:lvl1pPr>
            <a:lvl2pPr algn="ctr">
              <a:defRPr sz="1800"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.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7B5803BC-F9B7-4ADF-8D9A-02BBBDCC249D}"/>
              </a:ext>
            </a:extLst>
          </p:cNvPr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6423556" y="3048909"/>
            <a:ext cx="2249424" cy="809952"/>
          </a:xfrm>
        </p:spPr>
        <p:txBody>
          <a:bodyPr>
            <a:noAutofit/>
          </a:bodyPr>
          <a:lstStyle>
            <a:lvl1pPr algn="ctr">
              <a:defRPr sz="1800"/>
            </a:lvl1pPr>
            <a:lvl2pPr algn="ctr">
              <a:defRPr sz="1800"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.</a:t>
            </a: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0494C025-8E35-49F8-953C-A6B78A8942DA}"/>
              </a:ext>
            </a:extLst>
          </p:cNvPr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9332976" y="3048909"/>
            <a:ext cx="2249424" cy="809952"/>
          </a:xfrm>
        </p:spPr>
        <p:txBody>
          <a:bodyPr>
            <a:noAutofit/>
          </a:bodyPr>
          <a:lstStyle>
            <a:lvl1pPr algn="ctr">
              <a:defRPr sz="1800"/>
            </a:lvl1pPr>
            <a:lvl2pPr algn="ctr">
              <a:defRPr sz="1800"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.</a:t>
            </a:r>
          </a:p>
        </p:txBody>
      </p:sp>
      <p:sp>
        <p:nvSpPr>
          <p:cNvPr id="36" name="Text Placeholder 3">
            <a:extLst>
              <a:ext uri="{FF2B5EF4-FFF2-40B4-BE49-F238E27FC236}">
                <a16:creationId xmlns:a16="http://schemas.microsoft.com/office/drawing/2014/main" id="{878EE201-6F6E-46E0-B2AC-D0570C83D61A}"/>
              </a:ext>
            </a:extLst>
          </p:cNvPr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16599" y="5419750"/>
            <a:ext cx="2249424" cy="809952"/>
          </a:xfrm>
        </p:spPr>
        <p:txBody>
          <a:bodyPr>
            <a:noAutofit/>
          </a:bodyPr>
          <a:lstStyle>
            <a:lvl1pPr algn="ctr">
              <a:defRPr sz="1800"/>
            </a:lvl1pPr>
            <a:lvl2pPr algn="ctr">
              <a:defRPr sz="1800"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.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CD119910-C2BA-448F-A936-5AD6C5E5BDFC}"/>
              </a:ext>
            </a:extLst>
          </p:cNvPr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1204920" y="4418984"/>
            <a:ext cx="1096962" cy="524759"/>
          </a:xfrm>
        </p:spPr>
        <p:txBody>
          <a:bodyPr/>
          <a:lstStyle>
            <a:lvl1pPr algn="ctr"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05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4D18228-7DF9-4AA8-8E4B-ACAEB217138B}"/>
              </a:ext>
            </a:extLst>
          </p:cNvPr>
          <p:cNvCxnSpPr/>
          <p:nvPr userDrawn="1"/>
        </p:nvCxnSpPr>
        <p:spPr>
          <a:xfrm>
            <a:off x="1447030" y="5132279"/>
            <a:ext cx="612743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A1C0E600-AF65-4A9C-8697-73DEAC330A55}"/>
              </a:ext>
            </a:extLst>
          </p:cNvPr>
          <p:cNvSpPr>
            <a:spLocks noGrp="1"/>
          </p:cNvSpPr>
          <p:nvPr userDrawn="1">
            <p:ph type="body" sz="quarter" idx="35" hasCustomPrompt="1"/>
          </p:nvPr>
        </p:nvSpPr>
        <p:spPr>
          <a:xfrm>
            <a:off x="4096035" y="4418984"/>
            <a:ext cx="1096962" cy="524759"/>
          </a:xfrm>
        </p:spPr>
        <p:txBody>
          <a:bodyPr/>
          <a:lstStyle>
            <a:lvl1pPr algn="ctr"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06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C9BFAC0-1F4F-4658-9661-E63535946031}"/>
              </a:ext>
            </a:extLst>
          </p:cNvPr>
          <p:cNvCxnSpPr/>
          <p:nvPr userDrawn="1"/>
        </p:nvCxnSpPr>
        <p:spPr>
          <a:xfrm>
            <a:off x="4338145" y="5132279"/>
            <a:ext cx="612743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05351257-7534-4359-880A-C707BF193A97}"/>
              </a:ext>
            </a:extLst>
          </p:cNvPr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6999240" y="4418984"/>
            <a:ext cx="1096962" cy="524759"/>
          </a:xfrm>
        </p:spPr>
        <p:txBody>
          <a:bodyPr/>
          <a:lstStyle>
            <a:lvl1pPr algn="ctr"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07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AC8B278-7BE0-4809-B788-CD3C6A65223B}"/>
              </a:ext>
            </a:extLst>
          </p:cNvPr>
          <p:cNvCxnSpPr/>
          <p:nvPr userDrawn="1"/>
        </p:nvCxnSpPr>
        <p:spPr>
          <a:xfrm>
            <a:off x="7241350" y="5132279"/>
            <a:ext cx="612743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328F286C-0B55-4F09-A561-FB0E8C39C730}"/>
              </a:ext>
            </a:extLst>
          </p:cNvPr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9891989" y="4418984"/>
            <a:ext cx="1096962" cy="524759"/>
          </a:xfrm>
        </p:spPr>
        <p:txBody>
          <a:bodyPr/>
          <a:lstStyle>
            <a:lvl1pPr algn="ctr"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08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CCF01BA-7EAF-4F94-90F2-BC911402EACD}"/>
              </a:ext>
            </a:extLst>
          </p:cNvPr>
          <p:cNvCxnSpPr>
            <a:cxnSpLocks/>
          </p:cNvCxnSpPr>
          <p:nvPr userDrawn="1"/>
        </p:nvCxnSpPr>
        <p:spPr>
          <a:xfrm>
            <a:off x="10134099" y="5132279"/>
            <a:ext cx="612743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 Placeholder 3">
            <a:extLst>
              <a:ext uri="{FF2B5EF4-FFF2-40B4-BE49-F238E27FC236}">
                <a16:creationId xmlns:a16="http://schemas.microsoft.com/office/drawing/2014/main" id="{F1451F72-A88B-4072-822A-EDC4DCC7A7ED}"/>
              </a:ext>
            </a:extLst>
          </p:cNvPr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3519804" y="5419750"/>
            <a:ext cx="2249424" cy="809952"/>
          </a:xfrm>
        </p:spPr>
        <p:txBody>
          <a:bodyPr>
            <a:noAutofit/>
          </a:bodyPr>
          <a:lstStyle>
            <a:lvl1pPr algn="ctr">
              <a:defRPr sz="1800"/>
            </a:lvl1pPr>
            <a:lvl2pPr algn="ctr">
              <a:defRPr sz="1800"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.</a:t>
            </a:r>
          </a:p>
        </p:txBody>
      </p:sp>
      <p:sp>
        <p:nvSpPr>
          <p:cNvPr id="46" name="Text Placeholder 3">
            <a:extLst>
              <a:ext uri="{FF2B5EF4-FFF2-40B4-BE49-F238E27FC236}">
                <a16:creationId xmlns:a16="http://schemas.microsoft.com/office/drawing/2014/main" id="{DA68EFC4-470A-4D36-A251-03AD7863CEBA}"/>
              </a:ext>
            </a:extLst>
          </p:cNvPr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6423009" y="5419750"/>
            <a:ext cx="2249424" cy="809952"/>
          </a:xfrm>
        </p:spPr>
        <p:txBody>
          <a:bodyPr>
            <a:noAutofit/>
          </a:bodyPr>
          <a:lstStyle>
            <a:lvl1pPr algn="ctr">
              <a:defRPr sz="1800"/>
            </a:lvl1pPr>
            <a:lvl2pPr algn="ctr">
              <a:defRPr sz="1800"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.</a:t>
            </a:r>
          </a:p>
        </p:txBody>
      </p:sp>
      <p:sp>
        <p:nvSpPr>
          <p:cNvPr id="47" name="Text Placeholder 3">
            <a:extLst>
              <a:ext uri="{FF2B5EF4-FFF2-40B4-BE49-F238E27FC236}">
                <a16:creationId xmlns:a16="http://schemas.microsoft.com/office/drawing/2014/main" id="{5E9C8046-8366-484E-B700-22ED75058869}"/>
              </a:ext>
            </a:extLst>
          </p:cNvPr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9326212" y="5419750"/>
            <a:ext cx="2249424" cy="809952"/>
          </a:xfrm>
        </p:spPr>
        <p:txBody>
          <a:bodyPr>
            <a:noAutofit/>
          </a:bodyPr>
          <a:lstStyle>
            <a:lvl1pPr algn="ctr">
              <a:defRPr sz="1800"/>
            </a:lvl1pPr>
            <a:lvl2pPr algn="ctr">
              <a:defRPr sz="1800"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.</a:t>
            </a:r>
          </a:p>
        </p:txBody>
      </p:sp>
      <p:sp>
        <p:nvSpPr>
          <p:cNvPr id="52" name="Picture Placeholder 3">
            <a:extLst>
              <a:ext uri="{FF2B5EF4-FFF2-40B4-BE49-F238E27FC236}">
                <a16:creationId xmlns:a16="http://schemas.microsoft.com/office/drawing/2014/main" id="{8D019E7B-709D-4284-979F-CDB2471D8C69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3169400" y="2029596"/>
            <a:ext cx="18288" cy="182880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53" name="Picture Placeholder 3">
            <a:extLst>
              <a:ext uri="{FF2B5EF4-FFF2-40B4-BE49-F238E27FC236}">
                <a16:creationId xmlns:a16="http://schemas.microsoft.com/office/drawing/2014/main" id="{C6022B30-F6EC-4B9D-8E6F-0203A1439962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6090893" y="2016202"/>
            <a:ext cx="18288" cy="182880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54" name="Picture Placeholder 3">
            <a:extLst>
              <a:ext uri="{FF2B5EF4-FFF2-40B4-BE49-F238E27FC236}">
                <a16:creationId xmlns:a16="http://schemas.microsoft.com/office/drawing/2014/main" id="{CD26ED98-5F98-4464-B751-11AFDEE8BF6A}"/>
              </a:ext>
            </a:extLst>
          </p:cNvPr>
          <p:cNvSpPr>
            <a:spLocks noGrp="1"/>
          </p:cNvSpPr>
          <p:nvPr>
            <p:ph type="pic" sz="quarter" idx="51" hasCustomPrompt="1"/>
          </p:nvPr>
        </p:nvSpPr>
        <p:spPr>
          <a:xfrm rot="16200000">
            <a:off x="6086857" y="-1345742"/>
            <a:ext cx="18288" cy="1097280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55" name="Picture Placeholder 3">
            <a:extLst>
              <a:ext uri="{FF2B5EF4-FFF2-40B4-BE49-F238E27FC236}">
                <a16:creationId xmlns:a16="http://schemas.microsoft.com/office/drawing/2014/main" id="{E1796F94-B25F-4AFC-871F-83FE9F25A80A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8986261" y="2016202"/>
            <a:ext cx="18288" cy="182880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56" name="Picture Placeholder 3">
            <a:extLst>
              <a:ext uri="{FF2B5EF4-FFF2-40B4-BE49-F238E27FC236}">
                <a16:creationId xmlns:a16="http://schemas.microsoft.com/office/drawing/2014/main" id="{052F23CF-9926-4181-B48F-03C7B0943B39}"/>
              </a:ext>
            </a:extLst>
          </p:cNvPr>
          <p:cNvSpPr>
            <a:spLocks noGrp="1"/>
          </p:cNvSpPr>
          <p:nvPr>
            <p:ph type="pic" sz="quarter" idx="53" hasCustomPrompt="1"/>
          </p:nvPr>
        </p:nvSpPr>
        <p:spPr>
          <a:xfrm>
            <a:off x="3169400" y="4432378"/>
            <a:ext cx="18288" cy="182880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57" name="Picture Placeholder 3">
            <a:extLst>
              <a:ext uri="{FF2B5EF4-FFF2-40B4-BE49-F238E27FC236}">
                <a16:creationId xmlns:a16="http://schemas.microsoft.com/office/drawing/2014/main" id="{2E7776FC-9563-422A-B602-3A614F9B3649}"/>
              </a:ext>
            </a:extLst>
          </p:cNvPr>
          <p:cNvSpPr>
            <a:spLocks noGrp="1"/>
          </p:cNvSpPr>
          <p:nvPr>
            <p:ph type="pic" sz="quarter" idx="54" hasCustomPrompt="1"/>
          </p:nvPr>
        </p:nvSpPr>
        <p:spPr>
          <a:xfrm>
            <a:off x="6090893" y="4418984"/>
            <a:ext cx="18288" cy="182880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58" name="Picture Placeholder 3">
            <a:extLst>
              <a:ext uri="{FF2B5EF4-FFF2-40B4-BE49-F238E27FC236}">
                <a16:creationId xmlns:a16="http://schemas.microsoft.com/office/drawing/2014/main" id="{6CD68230-798C-443E-924E-9A116E313475}"/>
              </a:ext>
            </a:extLst>
          </p:cNvPr>
          <p:cNvSpPr>
            <a:spLocks noGrp="1"/>
          </p:cNvSpPr>
          <p:nvPr>
            <p:ph type="pic" sz="quarter" idx="55" hasCustomPrompt="1"/>
          </p:nvPr>
        </p:nvSpPr>
        <p:spPr>
          <a:xfrm>
            <a:off x="8986261" y="4418984"/>
            <a:ext cx="18288" cy="182880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101180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con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0C6591D5-39A3-4C2C-8C6C-1C0AA8718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09600"/>
            <a:ext cx="10277962" cy="443198"/>
          </a:xfrm>
        </p:spPr>
        <p:txBody>
          <a:bodyPr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C639389-E91A-458E-A06E-6EBBBC4C486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9600" y="3346704"/>
            <a:ext cx="4901184" cy="1538144"/>
          </a:xfrm>
        </p:spPr>
        <p:txBody>
          <a:bodyPr>
            <a:noAutofit/>
          </a:bodyPr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7EC3ECFD-ED5A-4A7A-9D2B-7267D7B1CAC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75991" y="3346704"/>
            <a:ext cx="4901184" cy="1538144"/>
          </a:xfrm>
        </p:spPr>
        <p:txBody>
          <a:bodyPr>
            <a:noAutofit/>
          </a:bodyPr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</p:txBody>
      </p:sp>
      <p:sp>
        <p:nvSpPr>
          <p:cNvPr id="27" name="Picture Placeholder 12">
            <a:extLst>
              <a:ext uri="{FF2B5EF4-FFF2-40B4-BE49-F238E27FC236}">
                <a16:creationId xmlns:a16="http://schemas.microsoft.com/office/drawing/2014/main" id="{9C5F9AB7-463A-4987-A5FF-CA7E7C1A5E26}"/>
              </a:ext>
            </a:extLst>
          </p:cNvPr>
          <p:cNvSpPr>
            <a:spLocks noGrp="1" noChangeAspect="1"/>
          </p:cNvSpPr>
          <p:nvPr>
            <p:ph type="pic" sz="quarter" idx="14"/>
          </p:nvPr>
        </p:nvSpPr>
        <p:spPr>
          <a:xfrm>
            <a:off x="2570988" y="2133600"/>
            <a:ext cx="978408" cy="978408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8" name="Picture Placeholder 12">
            <a:extLst>
              <a:ext uri="{FF2B5EF4-FFF2-40B4-BE49-F238E27FC236}">
                <a16:creationId xmlns:a16="http://schemas.microsoft.com/office/drawing/2014/main" id="{6B85A036-9133-4A80-BA91-F7646A2CEE41}"/>
              </a:ext>
            </a:extLst>
          </p:cNvPr>
          <p:cNvSpPr>
            <a:spLocks noGrp="1" noChangeAspect="1"/>
          </p:cNvSpPr>
          <p:nvPr>
            <p:ph type="pic" sz="quarter" idx="29"/>
          </p:nvPr>
        </p:nvSpPr>
        <p:spPr>
          <a:xfrm>
            <a:off x="8637379" y="2133600"/>
            <a:ext cx="978408" cy="978408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B6E66371-0F1F-4C19-B884-33FFEF765AE7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6096000" y="1593850"/>
            <a:ext cx="18288" cy="4651375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94900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con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0C6591D5-39A3-4C2C-8C6C-1C0AA8718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12228"/>
            <a:ext cx="10274910" cy="443198"/>
          </a:xfrm>
        </p:spPr>
        <p:txBody>
          <a:bodyPr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C639389-E91A-458E-A06E-6EBBBC4C486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7993" y="3136392"/>
            <a:ext cx="3108960" cy="1538144"/>
          </a:xfrm>
        </p:spPr>
        <p:txBody>
          <a:bodyPr>
            <a:noAutofit/>
          </a:bodyPr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7EC3ECFD-ED5A-4A7A-9D2B-7267D7B1CAC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547873" y="3136392"/>
            <a:ext cx="3108960" cy="1538144"/>
          </a:xfrm>
        </p:spPr>
        <p:txBody>
          <a:bodyPr>
            <a:noAutofit/>
          </a:bodyPr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46C3A2D7-5AF5-4A30-BEF2-E2E2E689DFE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457674" y="3136392"/>
            <a:ext cx="3108960" cy="1538144"/>
          </a:xfrm>
        </p:spPr>
        <p:txBody>
          <a:bodyPr>
            <a:noAutofit/>
          </a:bodyPr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</p:txBody>
      </p:sp>
      <p:sp>
        <p:nvSpPr>
          <p:cNvPr id="27" name="Picture Placeholder 12">
            <a:extLst>
              <a:ext uri="{FF2B5EF4-FFF2-40B4-BE49-F238E27FC236}">
                <a16:creationId xmlns:a16="http://schemas.microsoft.com/office/drawing/2014/main" id="{9C5F9AB7-463A-4987-A5FF-CA7E7C1A5E26}"/>
              </a:ext>
            </a:extLst>
          </p:cNvPr>
          <p:cNvSpPr>
            <a:spLocks noGrp="1" noChangeAspect="1"/>
          </p:cNvSpPr>
          <p:nvPr>
            <p:ph type="pic" sz="quarter" idx="14"/>
          </p:nvPr>
        </p:nvSpPr>
        <p:spPr>
          <a:xfrm>
            <a:off x="1773790" y="2133600"/>
            <a:ext cx="777240" cy="777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8" name="Picture Placeholder 12">
            <a:extLst>
              <a:ext uri="{FF2B5EF4-FFF2-40B4-BE49-F238E27FC236}">
                <a16:creationId xmlns:a16="http://schemas.microsoft.com/office/drawing/2014/main" id="{6B85A036-9133-4A80-BA91-F7646A2CEE41}"/>
              </a:ext>
            </a:extLst>
          </p:cNvPr>
          <p:cNvSpPr>
            <a:spLocks noGrp="1" noChangeAspect="1"/>
          </p:cNvSpPr>
          <p:nvPr>
            <p:ph type="pic" sz="quarter" idx="29"/>
          </p:nvPr>
        </p:nvSpPr>
        <p:spPr>
          <a:xfrm>
            <a:off x="5705459" y="2133600"/>
            <a:ext cx="777240" cy="777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30" name="Picture Placeholder 12">
            <a:extLst>
              <a:ext uri="{FF2B5EF4-FFF2-40B4-BE49-F238E27FC236}">
                <a16:creationId xmlns:a16="http://schemas.microsoft.com/office/drawing/2014/main" id="{B4AE0E28-DA57-4FD1-8C29-D137C334CA56}"/>
              </a:ext>
            </a:extLst>
          </p:cNvPr>
          <p:cNvSpPr>
            <a:spLocks noGrp="1" noChangeAspect="1"/>
          </p:cNvSpPr>
          <p:nvPr>
            <p:ph type="pic" sz="quarter" idx="30"/>
          </p:nvPr>
        </p:nvSpPr>
        <p:spPr>
          <a:xfrm>
            <a:off x="9603471" y="2133600"/>
            <a:ext cx="777240" cy="777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4918112C-4556-4A79-A08A-FC2223708DEA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4120708" y="2133600"/>
            <a:ext cx="18288" cy="274320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52A12FE4-104E-470F-B3B7-A0BB563ECFCE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8043860" y="2133600"/>
            <a:ext cx="18288" cy="274320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08194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con four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0C6591D5-39A3-4C2C-8C6C-1C0AA8718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12228"/>
            <a:ext cx="10274910" cy="443198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C639389-E91A-458E-A06E-6EBBBC4C486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9600" y="3054096"/>
            <a:ext cx="2249424" cy="1538144"/>
          </a:xfrm>
        </p:spPr>
        <p:txBody>
          <a:bodyPr>
            <a:noAutofit/>
          </a:bodyPr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7EC3ECFD-ED5A-4A7A-9D2B-7267D7B1CAC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517391" y="3054096"/>
            <a:ext cx="2249424" cy="1538144"/>
          </a:xfrm>
        </p:spPr>
        <p:txBody>
          <a:bodyPr>
            <a:noAutofit/>
          </a:bodyPr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46C3A2D7-5AF5-4A30-BEF2-E2E2E689DFE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25183" y="3054096"/>
            <a:ext cx="2249424" cy="1538144"/>
          </a:xfrm>
        </p:spPr>
        <p:txBody>
          <a:bodyPr>
            <a:noAutofit/>
          </a:bodyPr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8784BFE5-D82C-4947-8264-E050D1AA1AD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332976" y="3054096"/>
            <a:ext cx="2249424" cy="1538144"/>
          </a:xfrm>
        </p:spPr>
        <p:txBody>
          <a:bodyPr>
            <a:noAutofit/>
          </a:bodyPr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</p:txBody>
      </p:sp>
      <p:sp>
        <p:nvSpPr>
          <p:cNvPr id="27" name="Picture Placeholder 12">
            <a:extLst>
              <a:ext uri="{FF2B5EF4-FFF2-40B4-BE49-F238E27FC236}">
                <a16:creationId xmlns:a16="http://schemas.microsoft.com/office/drawing/2014/main" id="{9C5F9AB7-463A-4987-A5FF-CA7E7C1A5E26}"/>
              </a:ext>
            </a:extLst>
          </p:cNvPr>
          <p:cNvSpPr>
            <a:spLocks noGrp="1" noChangeAspect="1"/>
          </p:cNvSpPr>
          <p:nvPr>
            <p:ph type="pic" sz="quarter" idx="14"/>
          </p:nvPr>
        </p:nvSpPr>
        <p:spPr>
          <a:xfrm>
            <a:off x="1354836" y="2133600"/>
            <a:ext cx="758952" cy="75895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8" name="Picture Placeholder 12">
            <a:extLst>
              <a:ext uri="{FF2B5EF4-FFF2-40B4-BE49-F238E27FC236}">
                <a16:creationId xmlns:a16="http://schemas.microsoft.com/office/drawing/2014/main" id="{6B85A036-9133-4A80-BA91-F7646A2CEE41}"/>
              </a:ext>
            </a:extLst>
          </p:cNvPr>
          <p:cNvSpPr>
            <a:spLocks noGrp="1" noChangeAspect="1"/>
          </p:cNvSpPr>
          <p:nvPr>
            <p:ph type="pic" sz="quarter" idx="29"/>
          </p:nvPr>
        </p:nvSpPr>
        <p:spPr>
          <a:xfrm>
            <a:off x="4262627" y="2133600"/>
            <a:ext cx="758952" cy="75895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30" name="Picture Placeholder 12">
            <a:extLst>
              <a:ext uri="{FF2B5EF4-FFF2-40B4-BE49-F238E27FC236}">
                <a16:creationId xmlns:a16="http://schemas.microsoft.com/office/drawing/2014/main" id="{B4AE0E28-DA57-4FD1-8C29-D137C334CA56}"/>
              </a:ext>
            </a:extLst>
          </p:cNvPr>
          <p:cNvSpPr>
            <a:spLocks noGrp="1" noChangeAspect="1"/>
          </p:cNvSpPr>
          <p:nvPr>
            <p:ph type="pic" sz="quarter" idx="30"/>
          </p:nvPr>
        </p:nvSpPr>
        <p:spPr>
          <a:xfrm>
            <a:off x="7170419" y="2133600"/>
            <a:ext cx="758952" cy="75895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31" name="Picture Placeholder 12">
            <a:extLst>
              <a:ext uri="{FF2B5EF4-FFF2-40B4-BE49-F238E27FC236}">
                <a16:creationId xmlns:a16="http://schemas.microsoft.com/office/drawing/2014/main" id="{4F70E09B-C439-49DB-899C-90886934B6B3}"/>
              </a:ext>
            </a:extLst>
          </p:cNvPr>
          <p:cNvSpPr>
            <a:spLocks noGrp="1" noChangeAspect="1"/>
          </p:cNvSpPr>
          <p:nvPr>
            <p:ph type="pic" sz="quarter" idx="31"/>
          </p:nvPr>
        </p:nvSpPr>
        <p:spPr>
          <a:xfrm>
            <a:off x="10078212" y="2133599"/>
            <a:ext cx="758952" cy="75895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DF7E89F0-D1CC-4C3B-8964-8D357F179098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3173365" y="2133599"/>
            <a:ext cx="18288" cy="411480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17" name="Picture Placeholder 3">
            <a:extLst>
              <a:ext uri="{FF2B5EF4-FFF2-40B4-BE49-F238E27FC236}">
                <a16:creationId xmlns:a16="http://schemas.microsoft.com/office/drawing/2014/main" id="{F309B4C0-05F7-45E2-9FDF-D9589F6DE7A0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6103076" y="2133600"/>
            <a:ext cx="18288" cy="411480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CB27AE02-3B40-4058-A9BA-BB9522AA069C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9012862" y="2133600"/>
            <a:ext cx="18288" cy="411480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70171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con 2 b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0C6591D5-39A3-4C2C-8C6C-1C0AA8718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2648" y="612648"/>
            <a:ext cx="10274910" cy="443198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E0523B3-2788-43ED-912C-1199F31CEE8F}"/>
              </a:ext>
            </a:extLst>
          </p:cNvPr>
          <p:cNvSpPr>
            <a:spLocks noGrp="1" noChangeAspect="1"/>
          </p:cNvSpPr>
          <p:nvPr>
            <p:ph type="pic" sz="quarter" idx="14"/>
          </p:nvPr>
        </p:nvSpPr>
        <p:spPr>
          <a:xfrm>
            <a:off x="609600" y="2133600"/>
            <a:ext cx="758952" cy="75895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200"/>
            </a:lvl2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9E11B1A4-8682-46B4-B71D-639F6F283E7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598008" y="2133600"/>
            <a:ext cx="3895344" cy="1447194"/>
          </a:xfrm>
        </p:spPr>
        <p:txBody>
          <a:bodyPr>
            <a:no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35" name="Picture Placeholder 12">
            <a:extLst>
              <a:ext uri="{FF2B5EF4-FFF2-40B4-BE49-F238E27FC236}">
                <a16:creationId xmlns:a16="http://schemas.microsoft.com/office/drawing/2014/main" id="{488EE1EB-DAF4-4787-9A4F-AAF404E7D3F7}"/>
              </a:ext>
            </a:extLst>
          </p:cNvPr>
          <p:cNvSpPr>
            <a:spLocks noGrp="1" noChangeAspect="1"/>
          </p:cNvSpPr>
          <p:nvPr>
            <p:ph type="pic" sz="quarter" idx="28"/>
          </p:nvPr>
        </p:nvSpPr>
        <p:spPr>
          <a:xfrm>
            <a:off x="609600" y="4480560"/>
            <a:ext cx="758952" cy="75895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200"/>
            </a:lvl2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36" name="Text Placeholder 3">
            <a:extLst>
              <a:ext uri="{FF2B5EF4-FFF2-40B4-BE49-F238E27FC236}">
                <a16:creationId xmlns:a16="http://schemas.microsoft.com/office/drawing/2014/main" id="{1FFBD9FC-F2B7-452F-A192-D58AA74A19B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575149" y="4489704"/>
            <a:ext cx="3895344" cy="1447194"/>
          </a:xfrm>
        </p:spPr>
        <p:txBody>
          <a:bodyPr>
            <a:no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40" name="Picture Placeholder 12">
            <a:extLst>
              <a:ext uri="{FF2B5EF4-FFF2-40B4-BE49-F238E27FC236}">
                <a16:creationId xmlns:a16="http://schemas.microsoft.com/office/drawing/2014/main" id="{D91565BC-C001-401E-8407-0786469597D6}"/>
              </a:ext>
            </a:extLst>
          </p:cNvPr>
          <p:cNvSpPr>
            <a:spLocks noGrp="1" noChangeAspect="1"/>
          </p:cNvSpPr>
          <p:nvPr>
            <p:ph type="pic" sz="quarter" idx="30"/>
          </p:nvPr>
        </p:nvSpPr>
        <p:spPr>
          <a:xfrm>
            <a:off x="6669288" y="2142744"/>
            <a:ext cx="758952" cy="75895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200"/>
            </a:lvl2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1" name="Text Placeholder 3">
            <a:extLst>
              <a:ext uri="{FF2B5EF4-FFF2-40B4-BE49-F238E27FC236}">
                <a16:creationId xmlns:a16="http://schemas.microsoft.com/office/drawing/2014/main" id="{1E33FE37-BC3E-4B5D-944C-4FCB30F5CD2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682529" y="2133600"/>
            <a:ext cx="3895344" cy="1447194"/>
          </a:xfrm>
        </p:spPr>
        <p:txBody>
          <a:bodyPr>
            <a:no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42" name="Picture Placeholder 12">
            <a:extLst>
              <a:ext uri="{FF2B5EF4-FFF2-40B4-BE49-F238E27FC236}">
                <a16:creationId xmlns:a16="http://schemas.microsoft.com/office/drawing/2014/main" id="{1693ED5F-318F-4AF6-98D1-32506A321DB1}"/>
              </a:ext>
            </a:extLst>
          </p:cNvPr>
          <p:cNvSpPr>
            <a:spLocks noGrp="1" noChangeAspect="1"/>
          </p:cNvSpPr>
          <p:nvPr>
            <p:ph type="pic" sz="quarter" idx="32"/>
          </p:nvPr>
        </p:nvSpPr>
        <p:spPr>
          <a:xfrm>
            <a:off x="6665804" y="4498848"/>
            <a:ext cx="758952" cy="75895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200"/>
            </a:lvl2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3" name="Text Placeholder 3">
            <a:extLst>
              <a:ext uri="{FF2B5EF4-FFF2-40B4-BE49-F238E27FC236}">
                <a16:creationId xmlns:a16="http://schemas.microsoft.com/office/drawing/2014/main" id="{CF9E631E-DAB2-41F5-8C68-6AED40CDDE6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682529" y="4489704"/>
            <a:ext cx="3895344" cy="1447194"/>
          </a:xfrm>
        </p:spPr>
        <p:txBody>
          <a:bodyPr>
            <a:no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44968743-86B1-46E5-B84C-9ACDB8ECFA92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6091745" y="2123014"/>
            <a:ext cx="18288" cy="384048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15" name="Picture Placeholder 3">
            <a:extLst>
              <a:ext uri="{FF2B5EF4-FFF2-40B4-BE49-F238E27FC236}">
                <a16:creationId xmlns:a16="http://schemas.microsoft.com/office/drawing/2014/main" id="{651DF0A7-BF08-4147-AEF9-CB9E7855856F}"/>
              </a:ext>
            </a:extLst>
          </p:cNvPr>
          <p:cNvSpPr>
            <a:spLocks noGrp="1"/>
          </p:cNvSpPr>
          <p:nvPr>
            <p:ph type="pic" sz="quarter" idx="51" hasCustomPrompt="1"/>
          </p:nvPr>
        </p:nvSpPr>
        <p:spPr>
          <a:xfrm rot="16200000" flipH="1">
            <a:off x="3218797" y="1440312"/>
            <a:ext cx="18288" cy="5236682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17" name="Picture Placeholder 3">
            <a:extLst>
              <a:ext uri="{FF2B5EF4-FFF2-40B4-BE49-F238E27FC236}">
                <a16:creationId xmlns:a16="http://schemas.microsoft.com/office/drawing/2014/main" id="{8A517586-3B0C-44F9-BB96-965159DD6F69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 rot="16200000" flipH="1">
            <a:off x="8972159" y="1440313"/>
            <a:ext cx="18288" cy="5236682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70214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con five 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0C6591D5-39A3-4C2C-8C6C-1C0AA8718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12648"/>
            <a:ext cx="10283838" cy="443198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C639389-E91A-458E-A06E-6EBBBC4C486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9600" y="2748309"/>
            <a:ext cx="3108960" cy="825478"/>
          </a:xfrm>
        </p:spPr>
        <p:txBody>
          <a:bodyPr>
            <a:noAutofit/>
          </a:bodyPr>
          <a:lstStyle>
            <a:lvl1pPr algn="ctr">
              <a:defRPr sz="1800"/>
            </a:lvl1pPr>
            <a:lvl2pPr algn="ctr">
              <a:defRPr sz="1800"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7EC3ECFD-ED5A-4A7A-9D2B-7267D7B1CAC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541519" y="2748309"/>
            <a:ext cx="3108960" cy="825478"/>
          </a:xfrm>
        </p:spPr>
        <p:txBody>
          <a:bodyPr>
            <a:noAutofit/>
          </a:bodyPr>
          <a:lstStyle>
            <a:lvl1pPr algn="ctr">
              <a:defRPr sz="1800"/>
            </a:lvl1pPr>
            <a:lvl2pPr algn="ctr">
              <a:defRPr sz="1800"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46C3A2D7-5AF5-4A30-BEF2-E2E2E689DFE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473440" y="2748309"/>
            <a:ext cx="3108960" cy="825478"/>
          </a:xfrm>
        </p:spPr>
        <p:txBody>
          <a:bodyPr>
            <a:noAutofit/>
          </a:bodyPr>
          <a:lstStyle>
            <a:lvl1pPr algn="ctr">
              <a:defRPr sz="1800"/>
            </a:lvl1pPr>
            <a:lvl2pPr algn="ctr">
              <a:defRPr sz="1800"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F5FCCA60-85C8-4CB0-B86A-A6EDD856EFC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563999" y="5428643"/>
            <a:ext cx="3108960" cy="825478"/>
          </a:xfrm>
        </p:spPr>
        <p:txBody>
          <a:bodyPr>
            <a:noAutofit/>
          </a:bodyPr>
          <a:lstStyle>
            <a:lvl1pPr algn="ctr">
              <a:defRPr sz="1800"/>
            </a:lvl1pPr>
            <a:lvl2pPr algn="ctr">
              <a:defRPr sz="1800"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DBDE0FD0-2A71-405F-9C52-3EEDE152358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492765" y="5428643"/>
            <a:ext cx="3108960" cy="825478"/>
          </a:xfrm>
        </p:spPr>
        <p:txBody>
          <a:bodyPr>
            <a:noAutofit/>
          </a:bodyPr>
          <a:lstStyle>
            <a:lvl1pPr algn="ctr">
              <a:defRPr sz="1800"/>
            </a:lvl1pPr>
            <a:lvl2pPr algn="ctr">
              <a:defRPr sz="1800"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37" name="Picture Placeholder 12">
            <a:extLst>
              <a:ext uri="{FF2B5EF4-FFF2-40B4-BE49-F238E27FC236}">
                <a16:creationId xmlns:a16="http://schemas.microsoft.com/office/drawing/2014/main" id="{784BE29B-5B08-4700-A4E8-2E37A91359C5}"/>
              </a:ext>
            </a:extLst>
          </p:cNvPr>
          <p:cNvSpPr>
            <a:spLocks noGrp="1" noChangeAspect="1"/>
          </p:cNvSpPr>
          <p:nvPr>
            <p:ph type="pic" sz="quarter" idx="14"/>
          </p:nvPr>
        </p:nvSpPr>
        <p:spPr>
          <a:xfrm>
            <a:off x="1798320" y="1782093"/>
            <a:ext cx="731520" cy="73152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200"/>
            </a:lvl2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38" name="Picture Placeholder 12">
            <a:extLst>
              <a:ext uri="{FF2B5EF4-FFF2-40B4-BE49-F238E27FC236}">
                <a16:creationId xmlns:a16="http://schemas.microsoft.com/office/drawing/2014/main" id="{C14EB9C5-F11C-4544-94C4-F04B82362F4B}"/>
              </a:ext>
            </a:extLst>
          </p:cNvPr>
          <p:cNvSpPr>
            <a:spLocks noGrp="1" noChangeAspect="1"/>
          </p:cNvSpPr>
          <p:nvPr>
            <p:ph type="pic" sz="quarter" idx="34"/>
          </p:nvPr>
        </p:nvSpPr>
        <p:spPr>
          <a:xfrm>
            <a:off x="3761647" y="4450235"/>
            <a:ext cx="731520" cy="73152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200"/>
            </a:lvl2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1" name="Picture Placeholder 12">
            <a:extLst>
              <a:ext uri="{FF2B5EF4-FFF2-40B4-BE49-F238E27FC236}">
                <a16:creationId xmlns:a16="http://schemas.microsoft.com/office/drawing/2014/main" id="{AD8AE800-FE4A-4F30-B08A-39A212D63984}"/>
              </a:ext>
            </a:extLst>
          </p:cNvPr>
          <p:cNvSpPr>
            <a:spLocks noGrp="1" noChangeAspect="1"/>
          </p:cNvSpPr>
          <p:nvPr>
            <p:ph type="pic" sz="quarter" idx="35"/>
          </p:nvPr>
        </p:nvSpPr>
        <p:spPr>
          <a:xfrm>
            <a:off x="5719790" y="1782093"/>
            <a:ext cx="731520" cy="73152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200"/>
            </a:lvl2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2" name="Picture Placeholder 12">
            <a:extLst>
              <a:ext uri="{FF2B5EF4-FFF2-40B4-BE49-F238E27FC236}">
                <a16:creationId xmlns:a16="http://schemas.microsoft.com/office/drawing/2014/main" id="{26821E79-5750-4AA1-BC62-9E59B69CFDA1}"/>
              </a:ext>
            </a:extLst>
          </p:cNvPr>
          <p:cNvSpPr>
            <a:spLocks noGrp="1" noChangeAspect="1"/>
          </p:cNvSpPr>
          <p:nvPr>
            <p:ph type="pic" sz="quarter" idx="36"/>
          </p:nvPr>
        </p:nvSpPr>
        <p:spPr>
          <a:xfrm>
            <a:off x="7690413" y="4450235"/>
            <a:ext cx="731520" cy="73152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200"/>
            </a:lvl2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3" name="Picture Placeholder 12">
            <a:extLst>
              <a:ext uri="{FF2B5EF4-FFF2-40B4-BE49-F238E27FC236}">
                <a16:creationId xmlns:a16="http://schemas.microsoft.com/office/drawing/2014/main" id="{7AE69DAB-A1CF-4426-86A2-1E53A38FBBE9}"/>
              </a:ext>
            </a:extLst>
          </p:cNvPr>
          <p:cNvSpPr>
            <a:spLocks noGrp="1" noChangeAspect="1"/>
          </p:cNvSpPr>
          <p:nvPr>
            <p:ph type="pic" sz="quarter" idx="37"/>
          </p:nvPr>
        </p:nvSpPr>
        <p:spPr>
          <a:xfrm>
            <a:off x="9662159" y="1782093"/>
            <a:ext cx="731520" cy="73152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200"/>
            </a:lvl2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7" name="Picture Placeholder 3">
            <a:extLst>
              <a:ext uri="{FF2B5EF4-FFF2-40B4-BE49-F238E27FC236}">
                <a16:creationId xmlns:a16="http://schemas.microsoft.com/office/drawing/2014/main" id="{F20DB9F9-F78F-46B2-BBF6-BC0F6362F88D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4111752" y="1842194"/>
            <a:ext cx="18288" cy="182880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C79DD72C-F9C5-4159-A75C-0B2CEE2858A5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8061867" y="1828800"/>
            <a:ext cx="18288" cy="182880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164714EC-73EC-40AB-BFE5-805ADDEE56A0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6096000" y="4425321"/>
            <a:ext cx="18288" cy="182880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405DF546-13F8-4A25-856A-260C83F7778D}"/>
              </a:ext>
            </a:extLst>
          </p:cNvPr>
          <p:cNvSpPr>
            <a:spLocks noGrp="1"/>
          </p:cNvSpPr>
          <p:nvPr>
            <p:ph type="pic" sz="quarter" idx="51" hasCustomPrompt="1"/>
          </p:nvPr>
        </p:nvSpPr>
        <p:spPr>
          <a:xfrm rot="16200000">
            <a:off x="6086857" y="-1444939"/>
            <a:ext cx="18288" cy="1097280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84618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con six 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0C6591D5-39A3-4C2C-8C6C-1C0AA8718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15797"/>
            <a:ext cx="10283838" cy="443198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C639389-E91A-458E-A06E-6EBBBC4C486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1424" y="2824121"/>
            <a:ext cx="3108960" cy="825478"/>
          </a:xfrm>
        </p:spPr>
        <p:txBody>
          <a:bodyPr>
            <a:noAutofit/>
          </a:bodyPr>
          <a:lstStyle>
            <a:lvl1pPr algn="ctr">
              <a:defRPr sz="1800"/>
            </a:lvl1pPr>
            <a:lvl2pPr algn="ctr">
              <a:defRPr sz="1800"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7EC3ECFD-ED5A-4A7A-9D2B-7267D7B1CAC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541521" y="2824121"/>
            <a:ext cx="3108960" cy="825478"/>
          </a:xfrm>
        </p:spPr>
        <p:txBody>
          <a:bodyPr>
            <a:noAutofit/>
          </a:bodyPr>
          <a:lstStyle>
            <a:lvl1pPr algn="ctr">
              <a:defRPr sz="1800"/>
            </a:lvl1pPr>
            <a:lvl2pPr algn="ctr">
              <a:defRPr sz="1800"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46C3A2D7-5AF5-4A30-BEF2-E2E2E689DFE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461616" y="2824121"/>
            <a:ext cx="3108960" cy="825478"/>
          </a:xfrm>
        </p:spPr>
        <p:txBody>
          <a:bodyPr>
            <a:noAutofit/>
          </a:bodyPr>
          <a:lstStyle>
            <a:lvl1pPr algn="ctr">
              <a:defRPr sz="1800"/>
            </a:lvl1pPr>
            <a:lvl2pPr algn="ctr">
              <a:defRPr sz="1800"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F5FCCA60-85C8-4CB0-B86A-A6EDD856EFC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12496" y="5392285"/>
            <a:ext cx="3108960" cy="825478"/>
          </a:xfrm>
        </p:spPr>
        <p:txBody>
          <a:bodyPr>
            <a:noAutofit/>
          </a:bodyPr>
          <a:lstStyle>
            <a:lvl1pPr algn="ctr">
              <a:defRPr sz="1800"/>
            </a:lvl1pPr>
            <a:lvl2pPr algn="ctr">
              <a:defRPr sz="1800"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DBDE0FD0-2A71-405F-9C52-3EEDE152358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532593" y="5392285"/>
            <a:ext cx="3108960" cy="825478"/>
          </a:xfrm>
        </p:spPr>
        <p:txBody>
          <a:bodyPr>
            <a:noAutofit/>
          </a:bodyPr>
          <a:lstStyle>
            <a:lvl1pPr algn="ctr">
              <a:defRPr sz="1800"/>
            </a:lvl1pPr>
            <a:lvl2pPr algn="ctr">
              <a:defRPr sz="1800"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3ACAAB46-FDC8-4A20-90E9-531C9CC12AC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452688" y="5392285"/>
            <a:ext cx="3108960" cy="825478"/>
          </a:xfrm>
        </p:spPr>
        <p:txBody>
          <a:bodyPr>
            <a:noAutofit/>
          </a:bodyPr>
          <a:lstStyle>
            <a:lvl1pPr algn="ctr">
              <a:defRPr sz="1800"/>
            </a:lvl1pPr>
            <a:lvl2pPr algn="ctr">
              <a:defRPr sz="1800"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37" name="Picture Placeholder 12">
            <a:extLst>
              <a:ext uri="{FF2B5EF4-FFF2-40B4-BE49-F238E27FC236}">
                <a16:creationId xmlns:a16="http://schemas.microsoft.com/office/drawing/2014/main" id="{784BE29B-5B08-4700-A4E8-2E37A91359C5}"/>
              </a:ext>
            </a:extLst>
          </p:cNvPr>
          <p:cNvSpPr>
            <a:spLocks noGrp="1" noChangeAspect="1"/>
          </p:cNvSpPr>
          <p:nvPr>
            <p:ph type="pic" sz="quarter" idx="14"/>
          </p:nvPr>
        </p:nvSpPr>
        <p:spPr>
          <a:xfrm>
            <a:off x="1810144" y="1857905"/>
            <a:ext cx="731520" cy="73152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200"/>
            </a:lvl2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38" name="Picture Placeholder 12">
            <a:extLst>
              <a:ext uri="{FF2B5EF4-FFF2-40B4-BE49-F238E27FC236}">
                <a16:creationId xmlns:a16="http://schemas.microsoft.com/office/drawing/2014/main" id="{C14EB9C5-F11C-4544-94C4-F04B82362F4B}"/>
              </a:ext>
            </a:extLst>
          </p:cNvPr>
          <p:cNvSpPr>
            <a:spLocks noGrp="1" noChangeAspect="1"/>
          </p:cNvSpPr>
          <p:nvPr>
            <p:ph type="pic" sz="quarter" idx="34"/>
          </p:nvPr>
        </p:nvSpPr>
        <p:spPr>
          <a:xfrm>
            <a:off x="1810144" y="4413877"/>
            <a:ext cx="731520" cy="73152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200"/>
            </a:lvl2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1" name="Picture Placeholder 12">
            <a:extLst>
              <a:ext uri="{FF2B5EF4-FFF2-40B4-BE49-F238E27FC236}">
                <a16:creationId xmlns:a16="http://schemas.microsoft.com/office/drawing/2014/main" id="{AD8AE800-FE4A-4F30-B08A-39A212D63984}"/>
              </a:ext>
            </a:extLst>
          </p:cNvPr>
          <p:cNvSpPr>
            <a:spLocks noGrp="1" noChangeAspect="1"/>
          </p:cNvSpPr>
          <p:nvPr>
            <p:ph type="pic" sz="quarter" idx="35"/>
          </p:nvPr>
        </p:nvSpPr>
        <p:spPr>
          <a:xfrm>
            <a:off x="5719790" y="1857905"/>
            <a:ext cx="731520" cy="73152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200"/>
            </a:lvl2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2" name="Picture Placeholder 12">
            <a:extLst>
              <a:ext uri="{FF2B5EF4-FFF2-40B4-BE49-F238E27FC236}">
                <a16:creationId xmlns:a16="http://schemas.microsoft.com/office/drawing/2014/main" id="{26821E79-5750-4AA1-BC62-9E59B69CFDA1}"/>
              </a:ext>
            </a:extLst>
          </p:cNvPr>
          <p:cNvSpPr>
            <a:spLocks noGrp="1" noChangeAspect="1"/>
          </p:cNvSpPr>
          <p:nvPr>
            <p:ph type="pic" sz="quarter" idx="36"/>
          </p:nvPr>
        </p:nvSpPr>
        <p:spPr>
          <a:xfrm>
            <a:off x="5730241" y="4413877"/>
            <a:ext cx="731520" cy="73152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200"/>
            </a:lvl2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3" name="Picture Placeholder 12">
            <a:extLst>
              <a:ext uri="{FF2B5EF4-FFF2-40B4-BE49-F238E27FC236}">
                <a16:creationId xmlns:a16="http://schemas.microsoft.com/office/drawing/2014/main" id="{7AE69DAB-A1CF-4426-86A2-1E53A38FBBE9}"/>
              </a:ext>
            </a:extLst>
          </p:cNvPr>
          <p:cNvSpPr>
            <a:spLocks noGrp="1" noChangeAspect="1"/>
          </p:cNvSpPr>
          <p:nvPr>
            <p:ph type="pic" sz="quarter" idx="37"/>
          </p:nvPr>
        </p:nvSpPr>
        <p:spPr>
          <a:xfrm>
            <a:off x="9650335" y="1857905"/>
            <a:ext cx="731520" cy="73152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200"/>
            </a:lvl2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4" name="Picture Placeholder 12">
            <a:extLst>
              <a:ext uri="{FF2B5EF4-FFF2-40B4-BE49-F238E27FC236}">
                <a16:creationId xmlns:a16="http://schemas.microsoft.com/office/drawing/2014/main" id="{02A04F72-B967-4FC9-9771-49A17D170A9E}"/>
              </a:ext>
            </a:extLst>
          </p:cNvPr>
          <p:cNvSpPr>
            <a:spLocks noGrp="1" noChangeAspect="1"/>
          </p:cNvSpPr>
          <p:nvPr>
            <p:ph type="pic" sz="quarter" idx="38"/>
          </p:nvPr>
        </p:nvSpPr>
        <p:spPr>
          <a:xfrm>
            <a:off x="9650335" y="4413877"/>
            <a:ext cx="731520" cy="73152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200"/>
            </a:lvl2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41D633D7-CBF0-4819-9F41-46E4F8628739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4111752" y="1842194"/>
            <a:ext cx="18288" cy="182880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07D0A27A-62C4-42E8-A03F-F0BD2B36A515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8061867" y="1828800"/>
            <a:ext cx="18288" cy="182880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E43DB876-9255-4928-87CD-6DD3FE82D1B8}"/>
              </a:ext>
            </a:extLst>
          </p:cNvPr>
          <p:cNvSpPr>
            <a:spLocks noGrp="1"/>
          </p:cNvSpPr>
          <p:nvPr>
            <p:ph type="pic" sz="quarter" idx="51" hasCustomPrompt="1"/>
          </p:nvPr>
        </p:nvSpPr>
        <p:spPr>
          <a:xfrm rot="16200000">
            <a:off x="6086857" y="-1438702"/>
            <a:ext cx="18288" cy="1097280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29" name="Picture Placeholder 3">
            <a:extLst>
              <a:ext uri="{FF2B5EF4-FFF2-40B4-BE49-F238E27FC236}">
                <a16:creationId xmlns:a16="http://schemas.microsoft.com/office/drawing/2014/main" id="{27B36080-EE14-4177-9F55-8CFBDC2A6D1A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4100919" y="4424401"/>
            <a:ext cx="18288" cy="182880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id="{6F18CEFA-F58B-49B5-920A-2BB484BDEA9E}"/>
              </a:ext>
            </a:extLst>
          </p:cNvPr>
          <p:cNvSpPr>
            <a:spLocks noGrp="1"/>
          </p:cNvSpPr>
          <p:nvPr>
            <p:ph type="pic" sz="quarter" idx="53" hasCustomPrompt="1"/>
          </p:nvPr>
        </p:nvSpPr>
        <p:spPr>
          <a:xfrm>
            <a:off x="8051034" y="4411007"/>
            <a:ext cx="18288" cy="182880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22711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con 8 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0C6591D5-39A3-4C2C-8C6C-1C0AA8718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09600"/>
            <a:ext cx="10297452" cy="443198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C639389-E91A-458E-A06E-6EBBBC4C486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0460" y="2971064"/>
            <a:ext cx="2249424" cy="809952"/>
          </a:xfrm>
        </p:spPr>
        <p:txBody>
          <a:bodyPr>
            <a:noAutofit/>
          </a:bodyPr>
          <a:lstStyle>
            <a:lvl1pPr algn="ctr">
              <a:defRPr sz="1800"/>
            </a:lvl1pPr>
            <a:lvl2pPr algn="ctr">
              <a:defRPr sz="1800"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.</a:t>
            </a:r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DF03F7C7-5E4F-4AF8-99FF-2ED5C80BC8F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21545" y="2971064"/>
            <a:ext cx="2249424" cy="809952"/>
          </a:xfrm>
        </p:spPr>
        <p:txBody>
          <a:bodyPr>
            <a:noAutofit/>
          </a:bodyPr>
          <a:lstStyle>
            <a:lvl1pPr algn="ctr">
              <a:defRPr sz="1800"/>
            </a:lvl1pPr>
            <a:lvl2pPr algn="ctr">
              <a:defRPr sz="1800"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.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7B5803BC-F9B7-4ADF-8D9A-02BBBDCC249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416534" y="2971064"/>
            <a:ext cx="2249424" cy="809952"/>
          </a:xfrm>
        </p:spPr>
        <p:txBody>
          <a:bodyPr>
            <a:noAutofit/>
          </a:bodyPr>
          <a:lstStyle>
            <a:lvl1pPr algn="ctr">
              <a:defRPr sz="1800"/>
            </a:lvl1pPr>
            <a:lvl2pPr algn="ctr">
              <a:defRPr sz="1800"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.</a:t>
            </a: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0494C025-8E35-49F8-953C-A6B78A8942D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318148" y="2971064"/>
            <a:ext cx="2249424" cy="809952"/>
          </a:xfrm>
        </p:spPr>
        <p:txBody>
          <a:bodyPr>
            <a:noAutofit/>
          </a:bodyPr>
          <a:lstStyle>
            <a:lvl1pPr algn="ctr">
              <a:defRPr sz="1800"/>
            </a:lvl1pPr>
            <a:lvl2pPr algn="ctr">
              <a:defRPr sz="1800"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.</a:t>
            </a:r>
          </a:p>
        </p:txBody>
      </p:sp>
      <p:sp>
        <p:nvSpPr>
          <p:cNvPr id="36" name="Text Placeholder 3">
            <a:extLst>
              <a:ext uri="{FF2B5EF4-FFF2-40B4-BE49-F238E27FC236}">
                <a16:creationId xmlns:a16="http://schemas.microsoft.com/office/drawing/2014/main" id="{878EE201-6F6E-46E0-B2AC-D0570C83D61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12548" y="5395035"/>
            <a:ext cx="2249424" cy="809952"/>
          </a:xfrm>
        </p:spPr>
        <p:txBody>
          <a:bodyPr>
            <a:noAutofit/>
          </a:bodyPr>
          <a:lstStyle>
            <a:lvl1pPr algn="ctr">
              <a:defRPr sz="1800"/>
            </a:lvl1pPr>
            <a:lvl2pPr algn="ctr">
              <a:defRPr sz="1800"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.</a:t>
            </a:r>
          </a:p>
        </p:txBody>
      </p:sp>
      <p:sp>
        <p:nvSpPr>
          <p:cNvPr id="45" name="Text Placeholder 3">
            <a:extLst>
              <a:ext uri="{FF2B5EF4-FFF2-40B4-BE49-F238E27FC236}">
                <a16:creationId xmlns:a16="http://schemas.microsoft.com/office/drawing/2014/main" id="{F1451F72-A88B-4072-822A-EDC4DCC7A7ED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521545" y="5395035"/>
            <a:ext cx="2249424" cy="809952"/>
          </a:xfrm>
        </p:spPr>
        <p:txBody>
          <a:bodyPr>
            <a:noAutofit/>
          </a:bodyPr>
          <a:lstStyle>
            <a:lvl1pPr algn="ctr">
              <a:defRPr sz="1800"/>
            </a:lvl1pPr>
            <a:lvl2pPr algn="ctr">
              <a:defRPr sz="1800"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.</a:t>
            </a:r>
          </a:p>
        </p:txBody>
      </p:sp>
      <p:sp>
        <p:nvSpPr>
          <p:cNvPr id="46" name="Text Placeholder 3">
            <a:extLst>
              <a:ext uri="{FF2B5EF4-FFF2-40B4-BE49-F238E27FC236}">
                <a16:creationId xmlns:a16="http://schemas.microsoft.com/office/drawing/2014/main" id="{DA68EFC4-470A-4D36-A251-03AD7863CEBA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416534" y="5395035"/>
            <a:ext cx="2249424" cy="809952"/>
          </a:xfrm>
        </p:spPr>
        <p:txBody>
          <a:bodyPr>
            <a:noAutofit/>
          </a:bodyPr>
          <a:lstStyle>
            <a:lvl1pPr algn="ctr">
              <a:defRPr sz="1800"/>
            </a:lvl1pPr>
            <a:lvl2pPr algn="ctr">
              <a:defRPr sz="1800"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.</a:t>
            </a:r>
          </a:p>
        </p:txBody>
      </p:sp>
      <p:sp>
        <p:nvSpPr>
          <p:cNvPr id="47" name="Text Placeholder 3">
            <a:extLst>
              <a:ext uri="{FF2B5EF4-FFF2-40B4-BE49-F238E27FC236}">
                <a16:creationId xmlns:a16="http://schemas.microsoft.com/office/drawing/2014/main" id="{5E9C8046-8366-484E-B700-22ED75058869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330236" y="5395035"/>
            <a:ext cx="2249424" cy="809952"/>
          </a:xfrm>
        </p:spPr>
        <p:txBody>
          <a:bodyPr>
            <a:noAutofit/>
          </a:bodyPr>
          <a:lstStyle>
            <a:lvl1pPr algn="ctr">
              <a:defRPr sz="1800"/>
            </a:lvl1pPr>
            <a:lvl2pPr algn="ctr">
              <a:defRPr sz="1800"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.</a:t>
            </a:r>
          </a:p>
        </p:txBody>
      </p:sp>
      <p:sp>
        <p:nvSpPr>
          <p:cNvPr id="48" name="Picture Placeholder 12">
            <a:extLst>
              <a:ext uri="{FF2B5EF4-FFF2-40B4-BE49-F238E27FC236}">
                <a16:creationId xmlns:a16="http://schemas.microsoft.com/office/drawing/2014/main" id="{5AF0F26C-C4FA-4B4C-BE5F-FABEE1D66A95}"/>
              </a:ext>
            </a:extLst>
          </p:cNvPr>
          <p:cNvSpPr>
            <a:spLocks noGrp="1" noChangeAspect="1"/>
          </p:cNvSpPr>
          <p:nvPr>
            <p:ph type="pic" sz="quarter" idx="14"/>
          </p:nvPr>
        </p:nvSpPr>
        <p:spPr>
          <a:xfrm>
            <a:off x="1359412" y="2004848"/>
            <a:ext cx="731520" cy="73152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200"/>
            </a:lvl2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9" name="Picture Placeholder 12">
            <a:extLst>
              <a:ext uri="{FF2B5EF4-FFF2-40B4-BE49-F238E27FC236}">
                <a16:creationId xmlns:a16="http://schemas.microsoft.com/office/drawing/2014/main" id="{9C3FCBB2-9E80-4B7A-8C78-074DAF7846AB}"/>
              </a:ext>
            </a:extLst>
          </p:cNvPr>
          <p:cNvSpPr>
            <a:spLocks noGrp="1" noChangeAspect="1"/>
          </p:cNvSpPr>
          <p:nvPr>
            <p:ph type="pic" sz="quarter" idx="34"/>
          </p:nvPr>
        </p:nvSpPr>
        <p:spPr>
          <a:xfrm>
            <a:off x="1416562" y="4416627"/>
            <a:ext cx="731520" cy="73152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200"/>
            </a:lvl2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50" name="Picture Placeholder 12">
            <a:extLst>
              <a:ext uri="{FF2B5EF4-FFF2-40B4-BE49-F238E27FC236}">
                <a16:creationId xmlns:a16="http://schemas.microsoft.com/office/drawing/2014/main" id="{271E2035-0AFD-469F-A9C2-2A3A61BC9FB9}"/>
              </a:ext>
            </a:extLst>
          </p:cNvPr>
          <p:cNvSpPr>
            <a:spLocks noGrp="1" noChangeAspect="1"/>
          </p:cNvSpPr>
          <p:nvPr>
            <p:ph type="pic" sz="quarter" idx="41"/>
          </p:nvPr>
        </p:nvSpPr>
        <p:spPr>
          <a:xfrm>
            <a:off x="4280497" y="2004847"/>
            <a:ext cx="731520" cy="73152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200"/>
            </a:lvl2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51" name="Picture Placeholder 12">
            <a:extLst>
              <a:ext uri="{FF2B5EF4-FFF2-40B4-BE49-F238E27FC236}">
                <a16:creationId xmlns:a16="http://schemas.microsoft.com/office/drawing/2014/main" id="{1EC1D056-226D-4CAC-9267-80536B555BDF}"/>
              </a:ext>
            </a:extLst>
          </p:cNvPr>
          <p:cNvSpPr>
            <a:spLocks noGrp="1" noChangeAspect="1"/>
          </p:cNvSpPr>
          <p:nvPr>
            <p:ph type="pic" sz="quarter" idx="42"/>
          </p:nvPr>
        </p:nvSpPr>
        <p:spPr>
          <a:xfrm>
            <a:off x="4280497" y="4416627"/>
            <a:ext cx="731520" cy="73152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200"/>
            </a:lvl2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52" name="Picture Placeholder 12">
            <a:extLst>
              <a:ext uri="{FF2B5EF4-FFF2-40B4-BE49-F238E27FC236}">
                <a16:creationId xmlns:a16="http://schemas.microsoft.com/office/drawing/2014/main" id="{59DD9AA8-4AB8-43C0-A7A2-8023DA0D94D9}"/>
              </a:ext>
            </a:extLst>
          </p:cNvPr>
          <p:cNvSpPr>
            <a:spLocks noGrp="1" noChangeAspect="1"/>
          </p:cNvSpPr>
          <p:nvPr>
            <p:ph type="pic" sz="quarter" idx="43"/>
          </p:nvPr>
        </p:nvSpPr>
        <p:spPr>
          <a:xfrm>
            <a:off x="7175486" y="2004848"/>
            <a:ext cx="731520" cy="73152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200"/>
            </a:lvl2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53" name="Picture Placeholder 12">
            <a:extLst>
              <a:ext uri="{FF2B5EF4-FFF2-40B4-BE49-F238E27FC236}">
                <a16:creationId xmlns:a16="http://schemas.microsoft.com/office/drawing/2014/main" id="{5829C865-3A41-4177-BBCA-D4798190655C}"/>
              </a:ext>
            </a:extLst>
          </p:cNvPr>
          <p:cNvSpPr>
            <a:spLocks noGrp="1" noChangeAspect="1"/>
          </p:cNvSpPr>
          <p:nvPr>
            <p:ph type="pic" sz="quarter" idx="44"/>
          </p:nvPr>
        </p:nvSpPr>
        <p:spPr>
          <a:xfrm>
            <a:off x="7175486" y="4416627"/>
            <a:ext cx="731520" cy="73152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200"/>
            </a:lvl2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54" name="Picture Placeholder 12">
            <a:extLst>
              <a:ext uri="{FF2B5EF4-FFF2-40B4-BE49-F238E27FC236}">
                <a16:creationId xmlns:a16="http://schemas.microsoft.com/office/drawing/2014/main" id="{59B443DF-6115-4F80-B2F9-56ACC5CCDFF8}"/>
              </a:ext>
            </a:extLst>
          </p:cNvPr>
          <p:cNvSpPr>
            <a:spLocks noGrp="1" noChangeAspect="1"/>
          </p:cNvSpPr>
          <p:nvPr>
            <p:ph type="pic" sz="quarter" idx="45"/>
          </p:nvPr>
        </p:nvSpPr>
        <p:spPr>
          <a:xfrm>
            <a:off x="10077100" y="2004848"/>
            <a:ext cx="731520" cy="73152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200"/>
            </a:lvl2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55" name="Picture Placeholder 12">
            <a:extLst>
              <a:ext uri="{FF2B5EF4-FFF2-40B4-BE49-F238E27FC236}">
                <a16:creationId xmlns:a16="http://schemas.microsoft.com/office/drawing/2014/main" id="{934A5AC9-F10C-4DBF-95EF-2685C6EE8A54}"/>
              </a:ext>
            </a:extLst>
          </p:cNvPr>
          <p:cNvSpPr>
            <a:spLocks noGrp="1" noChangeAspect="1"/>
          </p:cNvSpPr>
          <p:nvPr>
            <p:ph type="pic" sz="quarter" idx="46"/>
          </p:nvPr>
        </p:nvSpPr>
        <p:spPr>
          <a:xfrm>
            <a:off x="10134250" y="4416627"/>
            <a:ext cx="731520" cy="73152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200"/>
            </a:lvl2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9681B445-30C4-4782-BEF9-ED099BEF4E2F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3169400" y="2029596"/>
            <a:ext cx="18288" cy="182880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29" name="Picture Placeholder 3">
            <a:extLst>
              <a:ext uri="{FF2B5EF4-FFF2-40B4-BE49-F238E27FC236}">
                <a16:creationId xmlns:a16="http://schemas.microsoft.com/office/drawing/2014/main" id="{1FB46385-0D73-431E-AFC0-66970AD7A556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6090893" y="2016202"/>
            <a:ext cx="18288" cy="182880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1" name="Picture Placeholder 3">
            <a:extLst>
              <a:ext uri="{FF2B5EF4-FFF2-40B4-BE49-F238E27FC236}">
                <a16:creationId xmlns:a16="http://schemas.microsoft.com/office/drawing/2014/main" id="{43DFFEE2-641D-496B-AF63-AA19C1B9EECE}"/>
              </a:ext>
            </a:extLst>
          </p:cNvPr>
          <p:cNvSpPr>
            <a:spLocks noGrp="1"/>
          </p:cNvSpPr>
          <p:nvPr>
            <p:ph type="pic" sz="quarter" idx="51" hasCustomPrompt="1"/>
          </p:nvPr>
        </p:nvSpPr>
        <p:spPr>
          <a:xfrm rot="16200000">
            <a:off x="6086857" y="-1345742"/>
            <a:ext cx="18288" cy="1097280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4EA00925-8997-4BEC-B657-194D69DBC256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8986261" y="2016202"/>
            <a:ext cx="18288" cy="182880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id="{B95E85E0-AEF0-4CA3-B6B1-356EB1E85629}"/>
              </a:ext>
            </a:extLst>
          </p:cNvPr>
          <p:cNvSpPr>
            <a:spLocks noGrp="1"/>
          </p:cNvSpPr>
          <p:nvPr>
            <p:ph type="pic" sz="quarter" idx="53" hasCustomPrompt="1"/>
          </p:nvPr>
        </p:nvSpPr>
        <p:spPr>
          <a:xfrm>
            <a:off x="3169400" y="4432378"/>
            <a:ext cx="18288" cy="182880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4" name="Picture Placeholder 3">
            <a:extLst>
              <a:ext uri="{FF2B5EF4-FFF2-40B4-BE49-F238E27FC236}">
                <a16:creationId xmlns:a16="http://schemas.microsoft.com/office/drawing/2014/main" id="{97558BA3-8352-4581-B80C-01AEDD33F5F1}"/>
              </a:ext>
            </a:extLst>
          </p:cNvPr>
          <p:cNvSpPr>
            <a:spLocks noGrp="1"/>
          </p:cNvSpPr>
          <p:nvPr>
            <p:ph type="pic" sz="quarter" idx="54" hasCustomPrompt="1"/>
          </p:nvPr>
        </p:nvSpPr>
        <p:spPr>
          <a:xfrm>
            <a:off x="6090893" y="4418984"/>
            <a:ext cx="18288" cy="182880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5" name="Picture Placeholder 3">
            <a:extLst>
              <a:ext uri="{FF2B5EF4-FFF2-40B4-BE49-F238E27FC236}">
                <a16:creationId xmlns:a16="http://schemas.microsoft.com/office/drawing/2014/main" id="{117219F9-055C-4F84-B829-0874F7758537}"/>
              </a:ext>
            </a:extLst>
          </p:cNvPr>
          <p:cNvSpPr>
            <a:spLocks noGrp="1"/>
          </p:cNvSpPr>
          <p:nvPr>
            <p:ph type="pic" sz="quarter" idx="55" hasCustomPrompt="1"/>
          </p:nvPr>
        </p:nvSpPr>
        <p:spPr>
          <a:xfrm>
            <a:off x="8986261" y="4418984"/>
            <a:ext cx="18288" cy="1828800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42693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vertical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9AC3C63-6EB1-4AF9-AD8B-692230121EE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599" y="1600200"/>
            <a:ext cx="4800601" cy="3963988"/>
          </a:xfrm>
        </p:spPr>
        <p:txBody>
          <a:bodyPr/>
          <a:lstStyle>
            <a:lvl1pPr>
              <a:defRPr sz="2400" b="0">
                <a:solidFill>
                  <a:schemeClr val="tx1"/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Nunc sit </a:t>
            </a:r>
            <a:r>
              <a:rPr lang="en-US" dirty="0" err="1"/>
              <a:t>amet</a:t>
            </a:r>
            <a:r>
              <a:rPr lang="en-US" dirty="0"/>
              <a:t> nisi </a:t>
            </a:r>
            <a:r>
              <a:rPr lang="en-US" dirty="0" err="1"/>
              <a:t>interdum</a:t>
            </a:r>
            <a:r>
              <a:rPr lang="en-US" dirty="0"/>
              <a:t>,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vel, </a:t>
            </a:r>
            <a:r>
              <a:rPr lang="en-US" dirty="0" err="1"/>
              <a:t>malesuada</a:t>
            </a:r>
            <a:r>
              <a:rPr lang="en-US" dirty="0"/>
              <a:t> nisi.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vestibulum magna. Duis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cursus at in </a:t>
            </a:r>
            <a:r>
              <a:rPr lang="en-US" dirty="0" err="1"/>
              <a:t>eros</a:t>
            </a:r>
            <a:r>
              <a:rPr lang="en-US" dirty="0"/>
              <a:t>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mi at cursus </a:t>
            </a:r>
            <a:r>
              <a:rPr lang="en-US" dirty="0" err="1"/>
              <a:t>iaculis</a:t>
            </a:r>
            <a:r>
              <a:rPr lang="en-US" dirty="0"/>
              <a:t>.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9D776FE2-B608-4FB0-8891-7F99A55205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12648"/>
            <a:ext cx="4800600" cy="44319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50E70EF5-3A9D-4C99-A03A-F2D2ADFFE64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6000" y="0"/>
            <a:ext cx="6096000" cy="6858000"/>
          </a:xfrm>
          <a:solidFill>
            <a:schemeClr val="tx2"/>
          </a:solidFill>
        </p:spPr>
        <p:txBody>
          <a:bodyPr/>
          <a:lstStyle>
            <a:lvl1pPr>
              <a:defRPr sz="1800" b="0"/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356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C four 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C2DC4-7E35-413D-8D0C-FA7A97C1D6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09600"/>
            <a:ext cx="10274910" cy="443198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dirty="0"/>
              <a:t>TABLE OF CONTENT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E73C3204-7E60-490D-B5E3-CF72BB73C60B}"/>
              </a:ext>
            </a:extLst>
          </p:cNvPr>
          <p:cNvSpPr/>
          <p:nvPr userDrawn="1"/>
        </p:nvSpPr>
        <p:spPr>
          <a:xfrm>
            <a:off x="1512169" y="2250251"/>
            <a:ext cx="914400" cy="914400"/>
          </a:xfrm>
          <a:prstGeom prst="ellipse">
            <a:avLst/>
          </a:prstGeom>
          <a:solidFill>
            <a:schemeClr val="tx2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9E5CB3A-3EDE-41DF-8721-AAF3B393BF36}"/>
              </a:ext>
            </a:extLst>
          </p:cNvPr>
          <p:cNvSpPr txBox="1"/>
          <p:nvPr userDrawn="1"/>
        </p:nvSpPr>
        <p:spPr>
          <a:xfrm>
            <a:off x="1592843" y="2353508"/>
            <a:ext cx="450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5"/>
                </a:solidFill>
              </a:rPr>
              <a:t>0</a:t>
            </a:r>
          </a:p>
        </p:txBody>
      </p:sp>
      <p:sp>
        <p:nvSpPr>
          <p:cNvPr id="46" name="Text Placeholder 4">
            <a:extLst>
              <a:ext uri="{FF2B5EF4-FFF2-40B4-BE49-F238E27FC236}">
                <a16:creationId xmlns:a16="http://schemas.microsoft.com/office/drawing/2014/main" id="{55E98DDE-2D67-426D-B0A1-66DDF7985B5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957538" y="2314259"/>
            <a:ext cx="450850" cy="786384"/>
          </a:xfrm>
        </p:spPr>
        <p:txBody>
          <a:bodyPr anchor="ctr"/>
          <a:lstStyle>
            <a:lvl1pPr>
              <a:lnSpc>
                <a:spcPct val="100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50" name="Text Placeholder 44">
            <a:extLst>
              <a:ext uri="{FF2B5EF4-FFF2-40B4-BE49-F238E27FC236}">
                <a16:creationId xmlns:a16="http://schemas.microsoft.com/office/drawing/2014/main" id="{66044FA4-18FE-428C-8F6B-3C640624B43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44658" y="3431985"/>
            <a:ext cx="2249423" cy="1577353"/>
          </a:xfrm>
        </p:spPr>
        <p:txBody>
          <a:bodyPr/>
          <a:lstStyle>
            <a:lvl1pPr algn="ctr">
              <a:defRPr sz="2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Use this version when having extremely long section title</a:t>
            </a:r>
          </a:p>
        </p:txBody>
      </p:sp>
      <p:sp>
        <p:nvSpPr>
          <p:cNvPr id="51" name="Text Placeholder 44">
            <a:extLst>
              <a:ext uri="{FF2B5EF4-FFF2-40B4-BE49-F238E27FC236}">
                <a16:creationId xmlns:a16="http://schemas.microsoft.com/office/drawing/2014/main" id="{7528C4D5-5297-4E50-86F8-187CCA6B03A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597833" y="3428441"/>
            <a:ext cx="2249423" cy="1577353"/>
          </a:xfrm>
        </p:spPr>
        <p:txBody>
          <a:bodyPr/>
          <a:lstStyle>
            <a:lvl1pPr algn="ctr">
              <a:defRPr sz="2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Use this version when having extremely long section title</a:t>
            </a:r>
          </a:p>
        </p:txBody>
      </p:sp>
      <p:sp>
        <p:nvSpPr>
          <p:cNvPr id="52" name="Text Placeholder 44">
            <a:extLst>
              <a:ext uri="{FF2B5EF4-FFF2-40B4-BE49-F238E27FC236}">
                <a16:creationId xmlns:a16="http://schemas.microsoft.com/office/drawing/2014/main" id="{B06927D4-58FB-4945-9B84-BB9E7289843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24945" y="3429000"/>
            <a:ext cx="2249423" cy="1577353"/>
          </a:xfrm>
        </p:spPr>
        <p:txBody>
          <a:bodyPr/>
          <a:lstStyle>
            <a:lvl1pPr algn="ctr">
              <a:defRPr sz="2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Use this version when having extremely long section title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D81BB8ED-B811-47B4-9D7A-D92D68ED30FC}"/>
              </a:ext>
            </a:extLst>
          </p:cNvPr>
          <p:cNvSpPr/>
          <p:nvPr userDrawn="1"/>
        </p:nvSpPr>
        <p:spPr>
          <a:xfrm>
            <a:off x="4265345" y="2246707"/>
            <a:ext cx="914400" cy="914400"/>
          </a:xfrm>
          <a:prstGeom prst="ellipse">
            <a:avLst/>
          </a:prstGeom>
          <a:solidFill>
            <a:schemeClr val="tx2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EE1637B-F0AA-439D-A477-AC9984D004BC}"/>
              </a:ext>
            </a:extLst>
          </p:cNvPr>
          <p:cNvSpPr txBox="1"/>
          <p:nvPr userDrawn="1"/>
        </p:nvSpPr>
        <p:spPr>
          <a:xfrm>
            <a:off x="4346019" y="2349964"/>
            <a:ext cx="450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5"/>
                </a:solidFill>
              </a:rPr>
              <a:t>0</a:t>
            </a:r>
          </a:p>
        </p:txBody>
      </p:sp>
      <p:sp>
        <p:nvSpPr>
          <p:cNvPr id="55" name="Text Placeholder 4">
            <a:extLst>
              <a:ext uri="{FF2B5EF4-FFF2-40B4-BE49-F238E27FC236}">
                <a16:creationId xmlns:a16="http://schemas.microsoft.com/office/drawing/2014/main" id="{1303CA00-9EFF-4B56-9461-3BF3F9421968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710714" y="2310715"/>
            <a:ext cx="450850" cy="786384"/>
          </a:xfrm>
        </p:spPr>
        <p:txBody>
          <a:bodyPr anchor="ctr"/>
          <a:lstStyle>
            <a:lvl1pPr>
              <a:lnSpc>
                <a:spcPct val="100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9B8C4076-092F-4986-A6E2-B25A7EF5291F}"/>
              </a:ext>
            </a:extLst>
          </p:cNvPr>
          <p:cNvSpPr/>
          <p:nvPr userDrawn="1"/>
        </p:nvSpPr>
        <p:spPr>
          <a:xfrm>
            <a:off x="6996935" y="2246707"/>
            <a:ext cx="914400" cy="914400"/>
          </a:xfrm>
          <a:prstGeom prst="ellipse">
            <a:avLst/>
          </a:prstGeom>
          <a:solidFill>
            <a:schemeClr val="tx2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3E9E8A9-F330-4355-B369-73207E23867E}"/>
              </a:ext>
            </a:extLst>
          </p:cNvPr>
          <p:cNvSpPr txBox="1"/>
          <p:nvPr userDrawn="1"/>
        </p:nvSpPr>
        <p:spPr>
          <a:xfrm>
            <a:off x="7077609" y="2349964"/>
            <a:ext cx="450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5"/>
                </a:solidFill>
              </a:rPr>
              <a:t>0</a:t>
            </a:r>
          </a:p>
        </p:txBody>
      </p:sp>
      <p:sp>
        <p:nvSpPr>
          <p:cNvPr id="58" name="Text Placeholder 4">
            <a:extLst>
              <a:ext uri="{FF2B5EF4-FFF2-40B4-BE49-F238E27FC236}">
                <a16:creationId xmlns:a16="http://schemas.microsoft.com/office/drawing/2014/main" id="{83EC02BF-C0CD-4686-ABB2-2851F983A67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442304" y="2310715"/>
            <a:ext cx="450850" cy="786384"/>
          </a:xfrm>
        </p:spPr>
        <p:txBody>
          <a:bodyPr anchor="ctr"/>
          <a:lstStyle>
            <a:lvl1pPr>
              <a:lnSpc>
                <a:spcPct val="100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59" name="Text Placeholder 44">
            <a:extLst>
              <a:ext uri="{FF2B5EF4-FFF2-40B4-BE49-F238E27FC236}">
                <a16:creationId xmlns:a16="http://schemas.microsoft.com/office/drawing/2014/main" id="{CFCE1072-1ED0-4B33-A43C-826E625BEF7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093441" y="3429000"/>
            <a:ext cx="2249423" cy="1577353"/>
          </a:xfrm>
        </p:spPr>
        <p:txBody>
          <a:bodyPr/>
          <a:lstStyle>
            <a:lvl1pPr algn="ctr">
              <a:defRPr sz="2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Use this version when having extremely long section title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DF92C8DD-ABB8-42F7-BEE2-06DA0B78AD07}"/>
              </a:ext>
            </a:extLst>
          </p:cNvPr>
          <p:cNvSpPr/>
          <p:nvPr userDrawn="1"/>
        </p:nvSpPr>
        <p:spPr>
          <a:xfrm>
            <a:off x="9765431" y="2246707"/>
            <a:ext cx="914400" cy="914400"/>
          </a:xfrm>
          <a:prstGeom prst="ellipse">
            <a:avLst/>
          </a:prstGeom>
          <a:solidFill>
            <a:schemeClr val="tx2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383FCEE-AC08-4B7C-816A-A554953F3655}"/>
              </a:ext>
            </a:extLst>
          </p:cNvPr>
          <p:cNvSpPr txBox="1"/>
          <p:nvPr userDrawn="1"/>
        </p:nvSpPr>
        <p:spPr>
          <a:xfrm>
            <a:off x="9846105" y="2349964"/>
            <a:ext cx="450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5"/>
                </a:solidFill>
              </a:rPr>
              <a:t>0</a:t>
            </a:r>
          </a:p>
        </p:txBody>
      </p:sp>
      <p:sp>
        <p:nvSpPr>
          <p:cNvPr id="62" name="Text Placeholder 4">
            <a:extLst>
              <a:ext uri="{FF2B5EF4-FFF2-40B4-BE49-F238E27FC236}">
                <a16:creationId xmlns:a16="http://schemas.microsoft.com/office/drawing/2014/main" id="{4BDB72DB-C64B-4C60-8ECD-9C18DF4C713F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210800" y="2310715"/>
            <a:ext cx="450850" cy="786384"/>
          </a:xfrm>
        </p:spPr>
        <p:txBody>
          <a:bodyPr anchor="ctr"/>
          <a:lstStyle>
            <a:lvl1pPr>
              <a:lnSpc>
                <a:spcPct val="100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1669849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round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81B4127-57FC-4B6B-A49F-B880016B84A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6000" y="0"/>
            <a:ext cx="6096000" cy="6858000"/>
          </a:xfrm>
          <a:custGeom>
            <a:avLst/>
            <a:gdLst>
              <a:gd name="connsiteX0" fmla="*/ 105206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1052060 w 6096000"/>
              <a:gd name="connsiteY3" fmla="*/ 6858000 h 6858000"/>
              <a:gd name="connsiteX4" fmla="*/ 1038574 w 6096000"/>
              <a:gd name="connsiteY4" fmla="*/ 6839036 h 6858000"/>
              <a:gd name="connsiteX5" fmla="*/ 4888 w 6096000"/>
              <a:gd name="connsiteY5" fmla="*/ 3742856 h 6858000"/>
              <a:gd name="connsiteX6" fmla="*/ 0 w 6096000"/>
              <a:gd name="connsiteY6" fmla="*/ 3549540 h 6858000"/>
              <a:gd name="connsiteX7" fmla="*/ 0 w 6096000"/>
              <a:gd name="connsiteY7" fmla="*/ 3308460 h 6858000"/>
              <a:gd name="connsiteX8" fmla="*/ 4888 w 6096000"/>
              <a:gd name="connsiteY8" fmla="*/ 3115144 h 6858000"/>
              <a:gd name="connsiteX9" fmla="*/ 1038574 w 6096000"/>
              <a:gd name="connsiteY9" fmla="*/ 1896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96000" h="6858000">
                <a:moveTo>
                  <a:pt x="105206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1052060" y="6858000"/>
                </a:lnTo>
                <a:lnTo>
                  <a:pt x="1038574" y="6839036"/>
                </a:lnTo>
                <a:cubicBezTo>
                  <a:pt x="435750" y="5946739"/>
                  <a:pt x="62852" y="4886343"/>
                  <a:pt x="4888" y="3742856"/>
                </a:cubicBezTo>
                <a:lnTo>
                  <a:pt x="0" y="3549540"/>
                </a:lnTo>
                <a:lnTo>
                  <a:pt x="0" y="3308460"/>
                </a:lnTo>
                <a:lnTo>
                  <a:pt x="4888" y="3115144"/>
                </a:lnTo>
                <a:cubicBezTo>
                  <a:pt x="62852" y="1971657"/>
                  <a:pt x="435750" y="911261"/>
                  <a:pt x="1038574" y="18964"/>
                </a:cubicBezTo>
                <a:close/>
              </a:path>
            </a:pathLst>
          </a:custGeom>
          <a:solidFill>
            <a:schemeClr val="tx2"/>
          </a:solidFill>
        </p:spPr>
        <p:txBody>
          <a:bodyPr wrap="square">
            <a:noAutofit/>
          </a:bodyPr>
          <a:lstStyle>
            <a:lvl1pPr>
              <a:defRPr sz="1800" b="0"/>
            </a:lvl1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06719DE8-B981-4CF7-BD69-E4468FD9317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599" y="1600200"/>
            <a:ext cx="4800601" cy="3963988"/>
          </a:xfrm>
        </p:spPr>
        <p:txBody>
          <a:bodyPr/>
          <a:lstStyle>
            <a:lvl1pPr>
              <a:defRPr sz="2400" b="0">
                <a:solidFill>
                  <a:schemeClr val="tx1"/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Nunc sit </a:t>
            </a:r>
            <a:r>
              <a:rPr lang="en-US" dirty="0" err="1"/>
              <a:t>amet</a:t>
            </a:r>
            <a:r>
              <a:rPr lang="en-US" dirty="0"/>
              <a:t> nisi </a:t>
            </a:r>
            <a:r>
              <a:rPr lang="en-US" dirty="0" err="1"/>
              <a:t>interdum</a:t>
            </a:r>
            <a:r>
              <a:rPr lang="en-US" dirty="0"/>
              <a:t>,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vel, </a:t>
            </a:r>
            <a:r>
              <a:rPr lang="en-US" dirty="0" err="1"/>
              <a:t>malesuada</a:t>
            </a:r>
            <a:r>
              <a:rPr lang="en-US" dirty="0"/>
              <a:t> nisi.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vestibulum magna. Duis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cursus at in </a:t>
            </a:r>
            <a:r>
              <a:rPr lang="en-US" dirty="0" err="1"/>
              <a:t>eros</a:t>
            </a:r>
            <a:r>
              <a:rPr lang="en-US" dirty="0"/>
              <a:t>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mi at cursus </a:t>
            </a:r>
            <a:r>
              <a:rPr lang="en-US" dirty="0" err="1"/>
              <a:t>iaculis</a:t>
            </a:r>
            <a:r>
              <a:rPr lang="en-US" dirty="0"/>
              <a:t>.</a:t>
            </a:r>
          </a:p>
        </p:txBody>
      </p:sp>
      <p:sp>
        <p:nvSpPr>
          <p:cNvPr id="9" name="Title 9">
            <a:extLst>
              <a:ext uri="{FF2B5EF4-FFF2-40B4-BE49-F238E27FC236}">
                <a16:creationId xmlns:a16="http://schemas.microsoft.com/office/drawing/2014/main" id="{DA50DD3C-25F4-4401-BFF1-D5C3E1F9F3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09600"/>
            <a:ext cx="4800600" cy="44319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31873229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horizontal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9AC3C63-6EB1-4AF9-AD8B-692230121EE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6000" y="3912165"/>
            <a:ext cx="5143500" cy="2336236"/>
          </a:xfrm>
        </p:spPr>
        <p:txBody>
          <a:bodyPr/>
          <a:lstStyle>
            <a:lvl1pPr>
              <a:defRPr sz="2400" b="0">
                <a:solidFill>
                  <a:schemeClr val="tx1"/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Nunc sit </a:t>
            </a:r>
            <a:r>
              <a:rPr lang="en-US" dirty="0" err="1"/>
              <a:t>amet</a:t>
            </a:r>
            <a:r>
              <a:rPr lang="en-US" dirty="0"/>
              <a:t> nisi </a:t>
            </a:r>
            <a:r>
              <a:rPr lang="en-US" dirty="0" err="1"/>
              <a:t>interdum</a:t>
            </a:r>
            <a:r>
              <a:rPr lang="en-US" dirty="0"/>
              <a:t>,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vel, </a:t>
            </a:r>
            <a:r>
              <a:rPr lang="en-US" dirty="0" err="1"/>
              <a:t>malesuada</a:t>
            </a:r>
            <a:r>
              <a:rPr lang="en-US" dirty="0"/>
              <a:t> nisi.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vestibulum magna. Duis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cursus at in </a:t>
            </a:r>
            <a:r>
              <a:rPr lang="en-US" dirty="0" err="1"/>
              <a:t>eros</a:t>
            </a:r>
            <a:r>
              <a:rPr lang="en-US" dirty="0"/>
              <a:t>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62A67A-4624-4B4E-BA20-45F8F5FB2D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5366" y="3912164"/>
            <a:ext cx="4784834" cy="44319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C50B81C-7907-4FEA-AED6-D50E0CC9183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3429000"/>
          </a:xfrm>
          <a:solidFill>
            <a:schemeClr val="tx2"/>
          </a:solidFill>
        </p:spPr>
        <p:txBody>
          <a:bodyPr/>
          <a:lstStyle>
            <a:lvl1pPr>
              <a:defRPr sz="1800" b="0"/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9142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text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58442-05F7-4F14-80B6-F5F22C51D3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09600"/>
            <a:ext cx="10274910" cy="443198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626046-C227-4DF8-BFDF-9E261212A7D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9600" y="4428856"/>
            <a:ext cx="4901183" cy="1438544"/>
          </a:xfrm>
        </p:spPr>
        <p:txBody>
          <a:bodyPr>
            <a:no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</p:txBody>
      </p:sp>
      <p:sp>
        <p:nvSpPr>
          <p:cNvPr id="9" name="Picture Placeholder 12">
            <a:extLst>
              <a:ext uri="{FF2B5EF4-FFF2-40B4-BE49-F238E27FC236}">
                <a16:creationId xmlns:a16="http://schemas.microsoft.com/office/drawing/2014/main" id="{5FE52862-C4F0-4AB4-98A3-6E6E0675D12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" y="1600200"/>
            <a:ext cx="4901184" cy="2596896"/>
          </a:xfrm>
          <a:solidFill>
            <a:schemeClr val="tx2"/>
          </a:solidFill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2" name="Picture Placeholder 12">
            <a:extLst>
              <a:ext uri="{FF2B5EF4-FFF2-40B4-BE49-F238E27FC236}">
                <a16:creationId xmlns:a16="http://schemas.microsoft.com/office/drawing/2014/main" id="{C869B65A-8CF0-43D9-9844-5086D213B783}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6662825" y="1600199"/>
            <a:ext cx="4901184" cy="2596895"/>
          </a:xfrm>
          <a:solidFill>
            <a:schemeClr val="tx2"/>
          </a:solidFill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A4EC4060-CFAF-4C79-8616-F69C6B22716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662825" y="4428856"/>
            <a:ext cx="4901183" cy="1438544"/>
          </a:xfrm>
        </p:spPr>
        <p:txBody>
          <a:bodyPr>
            <a:no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03941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text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58442-05F7-4F14-80B6-F5F22C51D3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09600"/>
            <a:ext cx="10274910" cy="443198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626046-C227-4DF8-BFDF-9E261212A7D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9600" y="3883152"/>
            <a:ext cx="3108960" cy="1538144"/>
          </a:xfrm>
        </p:spPr>
        <p:txBody>
          <a:bodyPr>
            <a:no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</p:txBody>
      </p:sp>
      <p:sp>
        <p:nvSpPr>
          <p:cNvPr id="9" name="Picture Placeholder 12">
            <a:extLst>
              <a:ext uri="{FF2B5EF4-FFF2-40B4-BE49-F238E27FC236}">
                <a16:creationId xmlns:a16="http://schemas.microsoft.com/office/drawing/2014/main" id="{5FE52862-C4F0-4AB4-98A3-6E6E0675D129}"/>
              </a:ext>
            </a:extLst>
          </p:cNvPr>
          <p:cNvSpPr>
            <a:spLocks noGrp="1" noChangeAspect="1"/>
          </p:cNvSpPr>
          <p:nvPr>
            <p:ph type="pic" sz="quarter" idx="14"/>
          </p:nvPr>
        </p:nvSpPr>
        <p:spPr>
          <a:xfrm>
            <a:off x="609600" y="1600200"/>
            <a:ext cx="3108960" cy="2030186"/>
          </a:xfrm>
          <a:solidFill>
            <a:schemeClr val="tx2"/>
          </a:solidFill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0" name="Picture Placeholder 12">
            <a:extLst>
              <a:ext uri="{FF2B5EF4-FFF2-40B4-BE49-F238E27FC236}">
                <a16:creationId xmlns:a16="http://schemas.microsoft.com/office/drawing/2014/main" id="{EEF1DB1B-074A-4FD7-8077-DADC522ADDF9}"/>
              </a:ext>
            </a:extLst>
          </p:cNvPr>
          <p:cNvSpPr>
            <a:spLocks noGrp="1" noChangeAspect="1"/>
          </p:cNvSpPr>
          <p:nvPr>
            <p:ph type="pic" sz="quarter" idx="29"/>
          </p:nvPr>
        </p:nvSpPr>
        <p:spPr>
          <a:xfrm>
            <a:off x="4539599" y="1600200"/>
            <a:ext cx="3108960" cy="2030186"/>
          </a:xfrm>
          <a:solidFill>
            <a:schemeClr val="tx2"/>
          </a:solidFill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1" name="Picture Placeholder 12">
            <a:extLst>
              <a:ext uri="{FF2B5EF4-FFF2-40B4-BE49-F238E27FC236}">
                <a16:creationId xmlns:a16="http://schemas.microsoft.com/office/drawing/2014/main" id="{C8DE10AD-4E93-479D-BF89-56E3F6CA7B94}"/>
              </a:ext>
            </a:extLst>
          </p:cNvPr>
          <p:cNvSpPr>
            <a:spLocks noGrp="1" noChangeAspect="1"/>
          </p:cNvSpPr>
          <p:nvPr>
            <p:ph type="pic" sz="quarter" idx="30"/>
          </p:nvPr>
        </p:nvSpPr>
        <p:spPr>
          <a:xfrm>
            <a:off x="8458300" y="1600200"/>
            <a:ext cx="3124100" cy="2030186"/>
          </a:xfrm>
          <a:solidFill>
            <a:schemeClr val="tx2"/>
          </a:solidFill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D6BD46B-FA8C-459D-A3C3-19A5CA0FB80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545241" y="3883152"/>
            <a:ext cx="3108960" cy="1538144"/>
          </a:xfrm>
        </p:spPr>
        <p:txBody>
          <a:bodyPr>
            <a:no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AB13FC73-06F7-49D1-A362-E3750CCF3FB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458300" y="3883152"/>
            <a:ext cx="3108960" cy="1538144"/>
          </a:xfrm>
        </p:spPr>
        <p:txBody>
          <a:bodyPr>
            <a:no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51433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text four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0C6591D5-39A3-4C2C-8C6C-1C0AA8718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09600"/>
            <a:ext cx="10277961" cy="443198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C639389-E91A-458E-A06E-6EBBBC4C486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9600" y="3325368"/>
            <a:ext cx="2249424" cy="1538144"/>
          </a:xfrm>
        </p:spPr>
        <p:txBody>
          <a:bodyPr>
            <a:no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ligula.</a:t>
            </a:r>
          </a:p>
        </p:txBody>
      </p:sp>
      <p:sp>
        <p:nvSpPr>
          <p:cNvPr id="27" name="Picture Placeholder 12">
            <a:extLst>
              <a:ext uri="{FF2B5EF4-FFF2-40B4-BE49-F238E27FC236}">
                <a16:creationId xmlns:a16="http://schemas.microsoft.com/office/drawing/2014/main" id="{9C5F9AB7-463A-4987-A5FF-CA7E7C1A5E2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" y="1600200"/>
            <a:ext cx="2249423" cy="1499616"/>
          </a:xfrm>
          <a:solidFill>
            <a:schemeClr val="tx2"/>
          </a:solidFill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8" name="Picture Placeholder 12">
            <a:extLst>
              <a:ext uri="{FF2B5EF4-FFF2-40B4-BE49-F238E27FC236}">
                <a16:creationId xmlns:a16="http://schemas.microsoft.com/office/drawing/2014/main" id="{897AA47E-B659-467D-B632-1F083BD782C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9332977" y="1600199"/>
            <a:ext cx="2249423" cy="1499616"/>
          </a:xfrm>
          <a:solidFill>
            <a:schemeClr val="tx2"/>
          </a:solidFill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0" name="Picture Placeholder 12">
            <a:extLst>
              <a:ext uri="{FF2B5EF4-FFF2-40B4-BE49-F238E27FC236}">
                <a16:creationId xmlns:a16="http://schemas.microsoft.com/office/drawing/2014/main" id="{27AF78EC-78A9-43BD-98D9-30DD7ED9042C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517392" y="1600200"/>
            <a:ext cx="2249423" cy="1499616"/>
          </a:xfrm>
          <a:solidFill>
            <a:schemeClr val="tx2"/>
          </a:solidFill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3" name="Picture Placeholder 12">
            <a:extLst>
              <a:ext uri="{FF2B5EF4-FFF2-40B4-BE49-F238E27FC236}">
                <a16:creationId xmlns:a16="http://schemas.microsoft.com/office/drawing/2014/main" id="{8A13D2E5-93BB-4ACD-9920-984E03A956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425184" y="1600200"/>
            <a:ext cx="2249423" cy="1499616"/>
          </a:xfrm>
          <a:solidFill>
            <a:schemeClr val="tx2"/>
          </a:solidFill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1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35EE639C-621F-466B-87B3-FCEA84D1D20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17391" y="3325368"/>
            <a:ext cx="2249424" cy="1538144"/>
          </a:xfrm>
        </p:spPr>
        <p:txBody>
          <a:bodyPr>
            <a:no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ligula.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58D0E01-9E12-4B05-9227-AACD8B16E5C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425182" y="3325368"/>
            <a:ext cx="2249424" cy="1538144"/>
          </a:xfrm>
        </p:spPr>
        <p:txBody>
          <a:bodyPr>
            <a:no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ligula.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737DDBD2-87AB-4700-8950-B0E9E224802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9332973" y="3325368"/>
            <a:ext cx="2249424" cy="1538144"/>
          </a:xfrm>
        </p:spPr>
        <p:txBody>
          <a:bodyPr>
            <a:no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ligula.</a:t>
            </a:r>
          </a:p>
        </p:txBody>
      </p:sp>
    </p:spTree>
    <p:extLst>
      <p:ext uri="{BB962C8B-B14F-4D97-AF65-F5344CB8AC3E}">
        <p14:creationId xmlns:p14="http://schemas.microsoft.com/office/powerpoint/2010/main" val="16117559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oxe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61D28-274E-4436-B4CD-F3B540F433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4345" y="609600"/>
            <a:ext cx="10274910" cy="443198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D9E9F32F-2521-4E6A-A0D3-358886879C5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49449" y="1981200"/>
            <a:ext cx="4901184" cy="4267200"/>
          </a:xfrm>
          <a:prstGeom prst="rect">
            <a:avLst/>
          </a:prstGeom>
          <a:solidFill>
            <a:schemeClr val="tx1"/>
          </a:solidFill>
          <a:ln w="12700">
            <a:noFill/>
          </a:ln>
          <a:effectLst>
            <a:softEdge rad="0"/>
          </a:effectLst>
        </p:spPr>
        <p:txBody>
          <a:bodyPr wrap="square" lIns="365760" tIns="1709928" rIns="365760" bIns="365760">
            <a:noAutofit/>
          </a:bodyPr>
          <a:lstStyle>
            <a:lvl1pPr algn="ctr">
              <a:defRPr sz="2800" b="1"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39BA2C3-90DF-42C5-BBCE-6E52B5183571}"/>
              </a:ext>
            </a:extLst>
          </p:cNvPr>
          <p:cNvSpPr>
            <a:spLocks noGrp="1" noChangeAspect="1"/>
          </p:cNvSpPr>
          <p:nvPr>
            <p:ph type="pic" sz="quarter" idx="36"/>
          </p:nvPr>
        </p:nvSpPr>
        <p:spPr>
          <a:xfrm>
            <a:off x="2910837" y="2346960"/>
            <a:ext cx="978408" cy="978408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9F544E25-7F30-4E70-AEAC-6F9F1A09CF18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338316" y="1981200"/>
            <a:ext cx="4901184" cy="4267200"/>
          </a:xfrm>
          <a:prstGeom prst="rect">
            <a:avLst/>
          </a:prstGeom>
          <a:solidFill>
            <a:schemeClr val="tx1"/>
          </a:solidFill>
          <a:ln w="12700">
            <a:noFill/>
          </a:ln>
          <a:effectLst>
            <a:softEdge rad="0"/>
          </a:effectLst>
        </p:spPr>
        <p:txBody>
          <a:bodyPr wrap="square" lIns="365760" tIns="1709928" rIns="365760" bIns="365760">
            <a:noAutofit/>
          </a:bodyPr>
          <a:lstStyle>
            <a:lvl1pPr algn="ctr">
              <a:defRPr sz="2800" b="1"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615DDF7E-73FB-4044-BDF7-CD85458A1599}"/>
              </a:ext>
            </a:extLst>
          </p:cNvPr>
          <p:cNvSpPr>
            <a:spLocks noGrp="1" noChangeAspect="1"/>
          </p:cNvSpPr>
          <p:nvPr>
            <p:ph type="pic" sz="quarter" idx="38"/>
          </p:nvPr>
        </p:nvSpPr>
        <p:spPr>
          <a:xfrm>
            <a:off x="8299704" y="2346960"/>
            <a:ext cx="978408" cy="978408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2612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oxe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61D28-274E-4436-B4CD-F3B540F433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09600"/>
            <a:ext cx="10274910" cy="443198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D9E9F32F-2521-4E6A-A0D3-358886879C5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49449" y="1981200"/>
            <a:ext cx="3108960" cy="4267200"/>
          </a:xfrm>
          <a:prstGeom prst="rect">
            <a:avLst/>
          </a:prstGeom>
          <a:solidFill>
            <a:schemeClr val="tx1"/>
          </a:solidFill>
          <a:ln w="12700">
            <a:noFill/>
          </a:ln>
          <a:effectLst>
            <a:softEdge rad="0"/>
          </a:effectLst>
        </p:spPr>
        <p:txBody>
          <a:bodyPr wrap="square" lIns="365760" tIns="1508760" rIns="365760" bIns="365760">
            <a:noAutofit/>
          </a:bodyPr>
          <a:lstStyle>
            <a:lvl1pPr algn="ctr">
              <a:defRPr sz="2800" b="1"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39BA2C3-90DF-42C5-BBCE-6E52B5183571}"/>
              </a:ext>
            </a:extLst>
          </p:cNvPr>
          <p:cNvSpPr>
            <a:spLocks noGrp="1" noChangeAspect="1"/>
          </p:cNvSpPr>
          <p:nvPr>
            <p:ph type="pic" sz="quarter" idx="36"/>
          </p:nvPr>
        </p:nvSpPr>
        <p:spPr>
          <a:xfrm>
            <a:off x="2115309" y="2343912"/>
            <a:ext cx="777240" cy="777240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9F544E25-7F30-4E70-AEAC-6F9F1A09CF18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541520" y="1981200"/>
            <a:ext cx="3108960" cy="4267200"/>
          </a:xfrm>
          <a:prstGeom prst="rect">
            <a:avLst/>
          </a:prstGeom>
          <a:solidFill>
            <a:schemeClr val="tx1"/>
          </a:solidFill>
          <a:ln w="12700">
            <a:noFill/>
          </a:ln>
          <a:effectLst>
            <a:softEdge rad="0"/>
          </a:effectLst>
        </p:spPr>
        <p:txBody>
          <a:bodyPr wrap="square" lIns="365760" tIns="1508760" rIns="365760" bIns="365760">
            <a:noAutofit/>
          </a:bodyPr>
          <a:lstStyle>
            <a:lvl1pPr algn="ctr">
              <a:defRPr sz="2800" b="1"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615DDF7E-73FB-4044-BDF7-CD85458A1599}"/>
              </a:ext>
            </a:extLst>
          </p:cNvPr>
          <p:cNvSpPr>
            <a:spLocks noGrp="1" noChangeAspect="1"/>
          </p:cNvSpPr>
          <p:nvPr>
            <p:ph type="pic" sz="quarter" idx="38"/>
          </p:nvPr>
        </p:nvSpPr>
        <p:spPr>
          <a:xfrm>
            <a:off x="5707380" y="2343912"/>
            <a:ext cx="777240" cy="777240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6CCD4A16-B480-4728-AA42-DA2FA8E5B58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133591" y="1981200"/>
            <a:ext cx="3108960" cy="4267200"/>
          </a:xfrm>
          <a:prstGeom prst="rect">
            <a:avLst/>
          </a:prstGeom>
          <a:solidFill>
            <a:schemeClr val="tx1"/>
          </a:solidFill>
          <a:ln w="12700">
            <a:noFill/>
          </a:ln>
          <a:effectLst>
            <a:softEdge rad="0"/>
          </a:effectLst>
        </p:spPr>
        <p:txBody>
          <a:bodyPr wrap="square" lIns="365760" tIns="1508760" rIns="365760" bIns="365760">
            <a:noAutofit/>
          </a:bodyPr>
          <a:lstStyle>
            <a:lvl1pPr algn="ctr">
              <a:defRPr sz="2800" b="1"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22" name="Picture Placeholder 4">
            <a:extLst>
              <a:ext uri="{FF2B5EF4-FFF2-40B4-BE49-F238E27FC236}">
                <a16:creationId xmlns:a16="http://schemas.microsoft.com/office/drawing/2014/main" id="{CF65445C-74DE-486D-95D5-14EAA15E6A5A}"/>
              </a:ext>
            </a:extLst>
          </p:cNvPr>
          <p:cNvSpPr>
            <a:spLocks noGrp="1" noChangeAspect="1"/>
          </p:cNvSpPr>
          <p:nvPr>
            <p:ph type="pic" sz="quarter" idx="40"/>
          </p:nvPr>
        </p:nvSpPr>
        <p:spPr>
          <a:xfrm>
            <a:off x="9299451" y="2343912"/>
            <a:ext cx="777240" cy="777240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097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oxe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61D28-274E-4436-B4CD-F3B540F433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09600"/>
            <a:ext cx="10274910" cy="443198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D9E9F32F-2521-4E6A-A0D3-358886879C5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49449" y="1981200"/>
            <a:ext cx="2249424" cy="4267200"/>
          </a:xfrm>
          <a:prstGeom prst="rect">
            <a:avLst/>
          </a:prstGeom>
          <a:solidFill>
            <a:schemeClr val="tx1"/>
          </a:solidFill>
          <a:ln w="12700">
            <a:noFill/>
          </a:ln>
          <a:effectLst>
            <a:softEdge rad="0"/>
          </a:effectLst>
        </p:spPr>
        <p:txBody>
          <a:bodyPr wrap="square" lIns="365760" tIns="1490472" rIns="365760" bIns="365760">
            <a:noAutofit/>
          </a:bodyPr>
          <a:lstStyle>
            <a:lvl1pPr algn="ctr">
              <a:defRPr sz="1800" b="1">
                <a:solidFill>
                  <a:schemeClr val="bg1"/>
                </a:solidFill>
              </a:defRPr>
            </a:lvl1pPr>
            <a:lvl2pPr algn="ctr">
              <a:defRPr sz="18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800">
                <a:solidFill>
                  <a:schemeClr val="bg1"/>
                </a:solidFill>
              </a:defRPr>
            </a:lvl4pPr>
            <a:lvl5pPr algn="ctr"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39BA2C3-90DF-42C5-BBCE-6E52B5183571}"/>
              </a:ext>
            </a:extLst>
          </p:cNvPr>
          <p:cNvSpPr>
            <a:spLocks noGrp="1" noChangeAspect="1"/>
          </p:cNvSpPr>
          <p:nvPr>
            <p:ph type="pic" sz="quarter" idx="36"/>
          </p:nvPr>
        </p:nvSpPr>
        <p:spPr>
          <a:xfrm>
            <a:off x="1694685" y="2324862"/>
            <a:ext cx="758952" cy="758952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9F544E25-7F30-4E70-AEAC-6F9F1A09CF18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626865" y="1981200"/>
            <a:ext cx="2249424" cy="4267200"/>
          </a:xfrm>
          <a:prstGeom prst="rect">
            <a:avLst/>
          </a:prstGeom>
          <a:solidFill>
            <a:schemeClr val="tx1"/>
          </a:solidFill>
          <a:ln w="12700">
            <a:noFill/>
          </a:ln>
          <a:effectLst>
            <a:softEdge rad="0"/>
          </a:effectLst>
        </p:spPr>
        <p:txBody>
          <a:bodyPr wrap="square" lIns="365760" tIns="1490472" rIns="365760" bIns="365760">
            <a:noAutofit/>
          </a:bodyPr>
          <a:lstStyle>
            <a:lvl1pPr algn="ctr">
              <a:defRPr sz="1800" b="1">
                <a:solidFill>
                  <a:schemeClr val="bg1"/>
                </a:solidFill>
              </a:defRPr>
            </a:lvl1pPr>
            <a:lvl2pPr algn="ctr">
              <a:defRPr sz="18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800">
                <a:solidFill>
                  <a:schemeClr val="bg1"/>
                </a:solidFill>
              </a:defRPr>
            </a:lvl4pPr>
            <a:lvl5pPr algn="ctr"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615DDF7E-73FB-4044-BDF7-CD85458A1599}"/>
              </a:ext>
            </a:extLst>
          </p:cNvPr>
          <p:cNvSpPr>
            <a:spLocks noGrp="1" noChangeAspect="1"/>
          </p:cNvSpPr>
          <p:nvPr>
            <p:ph type="pic" sz="quarter" idx="38"/>
          </p:nvPr>
        </p:nvSpPr>
        <p:spPr>
          <a:xfrm>
            <a:off x="4372101" y="2324862"/>
            <a:ext cx="758952" cy="758952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6CCD4A16-B480-4728-AA42-DA2FA8E5B58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304281" y="1981200"/>
            <a:ext cx="2249424" cy="4267200"/>
          </a:xfrm>
          <a:prstGeom prst="rect">
            <a:avLst/>
          </a:prstGeom>
          <a:solidFill>
            <a:schemeClr val="tx1"/>
          </a:solidFill>
          <a:ln w="12700">
            <a:noFill/>
          </a:ln>
          <a:effectLst>
            <a:softEdge rad="0"/>
          </a:effectLst>
        </p:spPr>
        <p:txBody>
          <a:bodyPr wrap="square" lIns="365760" tIns="1490472" rIns="365760" bIns="365760">
            <a:noAutofit/>
          </a:bodyPr>
          <a:lstStyle>
            <a:lvl1pPr algn="ctr">
              <a:defRPr sz="1800" b="1">
                <a:solidFill>
                  <a:schemeClr val="bg1"/>
                </a:solidFill>
              </a:defRPr>
            </a:lvl1pPr>
            <a:lvl2pPr algn="ctr">
              <a:defRPr sz="18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800">
                <a:solidFill>
                  <a:schemeClr val="bg1"/>
                </a:solidFill>
              </a:defRPr>
            </a:lvl4pPr>
            <a:lvl5pPr algn="ctr"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22" name="Picture Placeholder 4">
            <a:extLst>
              <a:ext uri="{FF2B5EF4-FFF2-40B4-BE49-F238E27FC236}">
                <a16:creationId xmlns:a16="http://schemas.microsoft.com/office/drawing/2014/main" id="{CF65445C-74DE-486D-95D5-14EAA15E6A5A}"/>
              </a:ext>
            </a:extLst>
          </p:cNvPr>
          <p:cNvSpPr>
            <a:spLocks noGrp="1" noChangeAspect="1"/>
          </p:cNvSpPr>
          <p:nvPr>
            <p:ph type="pic" sz="quarter" idx="40"/>
          </p:nvPr>
        </p:nvSpPr>
        <p:spPr>
          <a:xfrm>
            <a:off x="7049517" y="2324862"/>
            <a:ext cx="758952" cy="758952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0F7C9294-3460-435F-A16F-CBC677E0C636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981697" y="1981200"/>
            <a:ext cx="2249424" cy="4267200"/>
          </a:xfrm>
          <a:prstGeom prst="rect">
            <a:avLst/>
          </a:prstGeom>
          <a:solidFill>
            <a:schemeClr val="tx1"/>
          </a:solidFill>
          <a:ln w="12700">
            <a:noFill/>
          </a:ln>
          <a:effectLst>
            <a:softEdge rad="0"/>
          </a:effectLst>
        </p:spPr>
        <p:txBody>
          <a:bodyPr wrap="square" lIns="365760" tIns="1490472" rIns="365760" bIns="365760">
            <a:noAutofit/>
          </a:bodyPr>
          <a:lstStyle>
            <a:lvl1pPr algn="ctr">
              <a:defRPr sz="1800" b="1">
                <a:solidFill>
                  <a:schemeClr val="bg1"/>
                </a:solidFill>
              </a:defRPr>
            </a:lvl1pPr>
            <a:lvl2pPr algn="ctr">
              <a:defRPr sz="18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800">
                <a:solidFill>
                  <a:schemeClr val="bg1"/>
                </a:solidFill>
              </a:defRPr>
            </a:lvl4pPr>
            <a:lvl5pPr algn="ctr"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CC8DAED8-6C8F-4506-B3F0-518634E499CF}"/>
              </a:ext>
            </a:extLst>
          </p:cNvPr>
          <p:cNvSpPr>
            <a:spLocks noGrp="1" noChangeAspect="1"/>
          </p:cNvSpPr>
          <p:nvPr>
            <p:ph type="pic" sz="quarter" idx="42"/>
          </p:nvPr>
        </p:nvSpPr>
        <p:spPr>
          <a:xfrm>
            <a:off x="9726933" y="2324862"/>
            <a:ext cx="758952" cy="758952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0521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two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61D28-274E-4436-B4CD-F3B540F433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09600"/>
            <a:ext cx="10277963" cy="443198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D9E9F32F-2521-4E6A-A0D3-358886879C5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49449" y="2514600"/>
            <a:ext cx="4901184" cy="3738562"/>
          </a:xfrm>
          <a:ln w="12700">
            <a:solidFill>
              <a:schemeClr val="tx2"/>
            </a:solidFill>
          </a:ln>
        </p:spPr>
        <p:txBody>
          <a:bodyPr lIns="182880" tIns="182880" rIns="182880" bIns="182880">
            <a:noAutofit/>
          </a:bodyPr>
          <a:lstStyle>
            <a:lvl1pPr algn="l">
              <a:defRPr sz="2400" b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  <a:lvl6pPr algn="l">
              <a:defRPr/>
            </a:lvl6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ligula.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4FE55E54-0CB7-43BD-A9A9-23118FB4645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49325" y="1985962"/>
            <a:ext cx="4901184" cy="542068"/>
          </a:xfrm>
          <a:prstGeom prst="round2SameRect">
            <a:avLst/>
          </a:prstGeom>
          <a:solidFill>
            <a:schemeClr val="tx2"/>
          </a:solidFill>
          <a:ln w="12700">
            <a:solidFill>
              <a:schemeClr val="tx2"/>
            </a:solidFill>
          </a:ln>
        </p:spPr>
        <p:txBody>
          <a:bodyPr lIns="182880" tIns="91440" rIns="182880" bIns="91440">
            <a:sp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18BB564B-D749-4889-8A2D-D3D5138DFFA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341369" y="2514600"/>
            <a:ext cx="4901184" cy="3738562"/>
          </a:xfrm>
          <a:ln w="12700">
            <a:solidFill>
              <a:schemeClr val="tx2"/>
            </a:solidFill>
          </a:ln>
        </p:spPr>
        <p:txBody>
          <a:bodyPr lIns="182880" tIns="182880" rIns="182880" bIns="182880">
            <a:noAutofit/>
          </a:bodyPr>
          <a:lstStyle>
            <a:lvl1pPr algn="l">
              <a:defRPr sz="2400" b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ligula.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A058DAA4-F4BB-496B-8ACD-1DA0543C5E8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341369" y="1985962"/>
            <a:ext cx="4901184" cy="542068"/>
          </a:xfrm>
          <a:prstGeom prst="round2SameRect">
            <a:avLst/>
          </a:prstGeom>
          <a:solidFill>
            <a:schemeClr val="tx2"/>
          </a:solidFill>
          <a:ln w="12700">
            <a:solidFill>
              <a:schemeClr val="tx2"/>
            </a:solidFill>
          </a:ln>
        </p:spPr>
        <p:txBody>
          <a:bodyPr lIns="182880" tIns="91440" rIns="182880" bIns="91440">
            <a:sp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29102024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three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61D28-274E-4436-B4CD-F3B540F433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09600"/>
            <a:ext cx="10274910" cy="443198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D9E9F32F-2521-4E6A-A0D3-358886879C5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49449" y="2509838"/>
            <a:ext cx="3108960" cy="3738562"/>
          </a:xfrm>
          <a:ln w="12700">
            <a:solidFill>
              <a:schemeClr val="tx2"/>
            </a:solidFill>
          </a:ln>
        </p:spPr>
        <p:txBody>
          <a:bodyPr lIns="182880" tIns="182880" rIns="182880" bIns="182880">
            <a:noAutofit/>
          </a:bodyPr>
          <a:lstStyle>
            <a:lvl1pPr algn="l">
              <a:defRPr sz="2400" b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ligula.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4FE55E54-0CB7-43BD-A9A9-23118FB4645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49325" y="1981200"/>
            <a:ext cx="3108960" cy="542068"/>
          </a:xfrm>
          <a:prstGeom prst="round2SameRect">
            <a:avLst/>
          </a:prstGeom>
          <a:solidFill>
            <a:schemeClr val="tx2"/>
          </a:solidFill>
          <a:ln w="12700">
            <a:solidFill>
              <a:schemeClr val="tx2"/>
            </a:solidFill>
          </a:ln>
        </p:spPr>
        <p:txBody>
          <a:bodyPr lIns="182880" tIns="91440" rIns="182880" bIns="91440">
            <a:sp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18BB564B-D749-4889-8A2D-D3D5138DFFA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541644" y="2509838"/>
            <a:ext cx="3108960" cy="3738562"/>
          </a:xfrm>
          <a:ln w="12700">
            <a:solidFill>
              <a:schemeClr val="tx2"/>
            </a:solidFill>
          </a:ln>
        </p:spPr>
        <p:txBody>
          <a:bodyPr lIns="182880" tIns="182880" rIns="182880" bIns="182880">
            <a:noAutofit/>
          </a:bodyPr>
          <a:lstStyle>
            <a:lvl1pPr algn="l">
              <a:defRPr sz="2400" b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ligula.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A058DAA4-F4BB-496B-8ACD-1DA0543C5E8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541520" y="1981200"/>
            <a:ext cx="3108960" cy="542068"/>
          </a:xfrm>
          <a:prstGeom prst="round2SameRect">
            <a:avLst/>
          </a:prstGeom>
          <a:solidFill>
            <a:schemeClr val="tx2"/>
          </a:solidFill>
          <a:ln w="12700">
            <a:solidFill>
              <a:schemeClr val="tx2"/>
            </a:solidFill>
          </a:ln>
        </p:spPr>
        <p:txBody>
          <a:bodyPr lIns="182880" tIns="91440" rIns="182880" bIns="91440">
            <a:sp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EA3F2496-1936-4840-93B1-28FE8E6BF70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130540" y="2509838"/>
            <a:ext cx="3108960" cy="3738562"/>
          </a:xfrm>
          <a:ln w="12700">
            <a:solidFill>
              <a:schemeClr val="tx2"/>
            </a:solidFill>
          </a:ln>
        </p:spPr>
        <p:txBody>
          <a:bodyPr lIns="182880" tIns="182880" rIns="182880" bIns="182880">
            <a:noAutofit/>
          </a:bodyPr>
          <a:lstStyle>
            <a:lvl1pPr algn="l">
              <a:defRPr sz="2400" b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ligula.</a:t>
            </a:r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E458907A-87B9-4E83-9BFC-4A307EA22F52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130416" y="1981200"/>
            <a:ext cx="3108960" cy="542068"/>
          </a:xfrm>
          <a:prstGeom prst="round2SameRect">
            <a:avLst/>
          </a:prstGeom>
          <a:solidFill>
            <a:schemeClr val="tx2"/>
          </a:solidFill>
          <a:ln w="12700">
            <a:solidFill>
              <a:schemeClr val="tx2"/>
            </a:solidFill>
          </a:ln>
        </p:spPr>
        <p:txBody>
          <a:bodyPr lIns="182880" tIns="91440" rIns="182880" bIns="91440">
            <a:sp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141458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C five 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C2DC4-7E35-413D-8D0C-FA7A97C1D6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12979"/>
            <a:ext cx="10274910" cy="443198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lang="en-US" dirty="0"/>
              <a:t>TABLE OF CONTENT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45D585A8-2EC1-4D6D-87EA-91CE5050DA6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888695" y="1600200"/>
            <a:ext cx="3292904" cy="1188720"/>
          </a:xfrm>
        </p:spPr>
        <p:txBody>
          <a:bodyPr anchor="ctr"/>
          <a:lstStyle>
            <a:lvl1pPr algn="l">
              <a:defRPr sz="2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Use this version when having extremely long section title</a:t>
            </a:r>
          </a:p>
        </p:txBody>
      </p:sp>
      <p:sp>
        <p:nvSpPr>
          <p:cNvPr id="52" name="Text Placeholder 44">
            <a:extLst>
              <a:ext uri="{FF2B5EF4-FFF2-40B4-BE49-F238E27FC236}">
                <a16:creationId xmlns:a16="http://schemas.microsoft.com/office/drawing/2014/main" id="{F9AB521F-B5CB-4FCE-8920-983840307A8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888695" y="5061970"/>
            <a:ext cx="3292904" cy="1188720"/>
          </a:xfrm>
        </p:spPr>
        <p:txBody>
          <a:bodyPr anchor="ctr"/>
          <a:lstStyle>
            <a:lvl1pPr algn="l">
              <a:defRPr sz="2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Use this version when having extremely long section title</a:t>
            </a:r>
          </a:p>
        </p:txBody>
      </p:sp>
      <p:sp>
        <p:nvSpPr>
          <p:cNvPr id="64" name="Text Placeholder 44">
            <a:extLst>
              <a:ext uri="{FF2B5EF4-FFF2-40B4-BE49-F238E27FC236}">
                <a16:creationId xmlns:a16="http://schemas.microsoft.com/office/drawing/2014/main" id="{C53A4AF7-6838-4DD8-BD9C-0DC97F20944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888695" y="3289772"/>
            <a:ext cx="3292904" cy="1188720"/>
          </a:xfrm>
        </p:spPr>
        <p:txBody>
          <a:bodyPr anchor="ctr"/>
          <a:lstStyle>
            <a:lvl1pPr algn="l">
              <a:defRPr sz="2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Use this version when having extremely long section title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07FA2CC9-834D-4DD8-83AC-D94A093F5253}"/>
              </a:ext>
            </a:extLst>
          </p:cNvPr>
          <p:cNvSpPr/>
          <p:nvPr userDrawn="1"/>
        </p:nvSpPr>
        <p:spPr>
          <a:xfrm>
            <a:off x="609600" y="1718742"/>
            <a:ext cx="914400" cy="914400"/>
          </a:xfrm>
          <a:prstGeom prst="ellipse">
            <a:avLst/>
          </a:prstGeom>
          <a:solidFill>
            <a:schemeClr val="tx2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F264E04-7DC0-4CFE-899F-B54B46AAAB16}"/>
              </a:ext>
            </a:extLst>
          </p:cNvPr>
          <p:cNvSpPr txBox="1"/>
          <p:nvPr userDrawn="1"/>
        </p:nvSpPr>
        <p:spPr>
          <a:xfrm>
            <a:off x="690274" y="1821999"/>
            <a:ext cx="450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5"/>
                </a:solidFill>
              </a:rPr>
              <a:t>0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31A6C9AD-623C-4ECF-B86E-89478E05819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054969" y="1782750"/>
            <a:ext cx="450850" cy="786384"/>
          </a:xfrm>
        </p:spPr>
        <p:txBody>
          <a:bodyPr anchor="ctr"/>
          <a:lstStyle>
            <a:lvl1pPr>
              <a:lnSpc>
                <a:spcPct val="100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4029D2C0-EC08-48A7-8C7C-E34B8A7B6481}"/>
              </a:ext>
            </a:extLst>
          </p:cNvPr>
          <p:cNvSpPr/>
          <p:nvPr userDrawn="1"/>
        </p:nvSpPr>
        <p:spPr>
          <a:xfrm>
            <a:off x="591419" y="3462609"/>
            <a:ext cx="914400" cy="914400"/>
          </a:xfrm>
          <a:prstGeom prst="ellipse">
            <a:avLst/>
          </a:prstGeom>
          <a:solidFill>
            <a:schemeClr val="tx2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4D53C98-359A-42F5-A16A-2AE482DA5893}"/>
              </a:ext>
            </a:extLst>
          </p:cNvPr>
          <p:cNvSpPr txBox="1"/>
          <p:nvPr userDrawn="1"/>
        </p:nvSpPr>
        <p:spPr>
          <a:xfrm>
            <a:off x="672093" y="3565866"/>
            <a:ext cx="450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5"/>
                </a:solidFill>
              </a:rPr>
              <a:t>0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305DB106-55E8-41F2-AE91-534CC00AB62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036788" y="3526617"/>
            <a:ext cx="450850" cy="786384"/>
          </a:xfrm>
        </p:spPr>
        <p:txBody>
          <a:bodyPr anchor="ctr"/>
          <a:lstStyle>
            <a:lvl1pPr>
              <a:lnSpc>
                <a:spcPct val="100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D0A2827E-5BEF-4700-BED7-B5703A2A334C}"/>
              </a:ext>
            </a:extLst>
          </p:cNvPr>
          <p:cNvSpPr/>
          <p:nvPr userDrawn="1"/>
        </p:nvSpPr>
        <p:spPr>
          <a:xfrm>
            <a:off x="609600" y="5135123"/>
            <a:ext cx="914400" cy="914400"/>
          </a:xfrm>
          <a:prstGeom prst="ellipse">
            <a:avLst/>
          </a:prstGeom>
          <a:solidFill>
            <a:schemeClr val="tx2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969FDD3-F77E-4B82-9D0B-4F23E5572AE3}"/>
              </a:ext>
            </a:extLst>
          </p:cNvPr>
          <p:cNvSpPr txBox="1"/>
          <p:nvPr userDrawn="1"/>
        </p:nvSpPr>
        <p:spPr>
          <a:xfrm>
            <a:off x="690274" y="5238380"/>
            <a:ext cx="450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5"/>
                </a:solidFill>
              </a:rPr>
              <a:t>0</a:t>
            </a:r>
          </a:p>
        </p:txBody>
      </p:sp>
      <p:sp>
        <p:nvSpPr>
          <p:cNvPr id="38" name="Text Placeholder 4">
            <a:extLst>
              <a:ext uri="{FF2B5EF4-FFF2-40B4-BE49-F238E27FC236}">
                <a16:creationId xmlns:a16="http://schemas.microsoft.com/office/drawing/2014/main" id="{A27DA2EB-0C1C-41F1-AFB4-0ED6D231FF8A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054969" y="5199131"/>
            <a:ext cx="450850" cy="786384"/>
          </a:xfrm>
        </p:spPr>
        <p:txBody>
          <a:bodyPr anchor="ctr"/>
          <a:lstStyle>
            <a:lvl1pPr>
              <a:lnSpc>
                <a:spcPct val="100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40" name="Text Placeholder 44">
            <a:extLst>
              <a:ext uri="{FF2B5EF4-FFF2-40B4-BE49-F238E27FC236}">
                <a16:creationId xmlns:a16="http://schemas.microsoft.com/office/drawing/2014/main" id="{3197AD70-138E-4730-84B3-F98954ABCAC5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8289496" y="1594531"/>
            <a:ext cx="3292904" cy="1188720"/>
          </a:xfrm>
        </p:spPr>
        <p:txBody>
          <a:bodyPr anchor="ctr"/>
          <a:lstStyle>
            <a:lvl1pPr algn="l">
              <a:defRPr sz="2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Use this version when having extremely long section title</a:t>
            </a:r>
          </a:p>
        </p:txBody>
      </p:sp>
      <p:sp>
        <p:nvSpPr>
          <p:cNvPr id="42" name="Text Placeholder 44">
            <a:extLst>
              <a:ext uri="{FF2B5EF4-FFF2-40B4-BE49-F238E27FC236}">
                <a16:creationId xmlns:a16="http://schemas.microsoft.com/office/drawing/2014/main" id="{A0293C77-3765-4473-A800-F7C273EAF7F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289496" y="3284103"/>
            <a:ext cx="3292904" cy="1188720"/>
          </a:xfrm>
        </p:spPr>
        <p:txBody>
          <a:bodyPr anchor="ctr"/>
          <a:lstStyle>
            <a:lvl1pPr algn="l">
              <a:defRPr sz="2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Use this version when having extremely long section title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1198014B-1366-42DA-91F8-D7EC52B0C14F}"/>
              </a:ext>
            </a:extLst>
          </p:cNvPr>
          <p:cNvSpPr/>
          <p:nvPr userDrawn="1"/>
        </p:nvSpPr>
        <p:spPr>
          <a:xfrm>
            <a:off x="7010401" y="1713073"/>
            <a:ext cx="914400" cy="914400"/>
          </a:xfrm>
          <a:prstGeom prst="ellipse">
            <a:avLst/>
          </a:prstGeom>
          <a:solidFill>
            <a:schemeClr val="tx2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CDEDAAA-65A7-4F81-912C-6666FA31D426}"/>
              </a:ext>
            </a:extLst>
          </p:cNvPr>
          <p:cNvSpPr txBox="1"/>
          <p:nvPr userDrawn="1"/>
        </p:nvSpPr>
        <p:spPr>
          <a:xfrm>
            <a:off x="7091075" y="1816330"/>
            <a:ext cx="450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5"/>
                </a:solidFill>
              </a:rPr>
              <a:t>0</a:t>
            </a:r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1574879E-1FE4-40E2-8584-7D59B86E4F67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7455770" y="1777081"/>
            <a:ext cx="450850" cy="786384"/>
          </a:xfrm>
        </p:spPr>
        <p:txBody>
          <a:bodyPr anchor="ctr"/>
          <a:lstStyle>
            <a:lvl1pPr>
              <a:lnSpc>
                <a:spcPct val="100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6E58DA0E-1344-4166-ACF4-68F5B534BE7A}"/>
              </a:ext>
            </a:extLst>
          </p:cNvPr>
          <p:cNvSpPr/>
          <p:nvPr userDrawn="1"/>
        </p:nvSpPr>
        <p:spPr>
          <a:xfrm>
            <a:off x="6992220" y="3456940"/>
            <a:ext cx="914400" cy="914400"/>
          </a:xfrm>
          <a:prstGeom prst="ellipse">
            <a:avLst/>
          </a:prstGeom>
          <a:solidFill>
            <a:schemeClr val="tx2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6CD9FF5-E221-41C6-BE1F-6D295210F5EC}"/>
              </a:ext>
            </a:extLst>
          </p:cNvPr>
          <p:cNvSpPr txBox="1"/>
          <p:nvPr userDrawn="1"/>
        </p:nvSpPr>
        <p:spPr>
          <a:xfrm>
            <a:off x="7072894" y="3560197"/>
            <a:ext cx="450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5"/>
                </a:solidFill>
              </a:rPr>
              <a:t>0</a:t>
            </a:r>
          </a:p>
        </p:txBody>
      </p:sp>
      <p:sp>
        <p:nvSpPr>
          <p:cNvPr id="53" name="Text Placeholder 4">
            <a:extLst>
              <a:ext uri="{FF2B5EF4-FFF2-40B4-BE49-F238E27FC236}">
                <a16:creationId xmlns:a16="http://schemas.microsoft.com/office/drawing/2014/main" id="{C1F66C7C-E5AB-40AE-831C-652D695298C5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7437589" y="3520948"/>
            <a:ext cx="450850" cy="786384"/>
          </a:xfrm>
        </p:spPr>
        <p:txBody>
          <a:bodyPr anchor="ctr"/>
          <a:lstStyle>
            <a:lvl1pPr>
              <a:lnSpc>
                <a:spcPct val="100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5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491F76A-1175-4B82-9F95-5D96B7F83493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6096000" y="1593850"/>
            <a:ext cx="18288" cy="4651375"/>
          </a:xfrm>
          <a:solidFill>
            <a:schemeClr val="tx2"/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59302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four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61D28-274E-4436-B4CD-F3B540F433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0110" y="612228"/>
            <a:ext cx="10274910" cy="443198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D9E9F32F-2521-4E6A-A0D3-358886879C5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49449" y="2514600"/>
            <a:ext cx="2249424" cy="3738562"/>
          </a:xfrm>
          <a:ln w="12700">
            <a:solidFill>
              <a:schemeClr val="tx2"/>
            </a:solidFill>
          </a:ln>
        </p:spPr>
        <p:txBody>
          <a:bodyPr lIns="182880" tIns="182880" rIns="182880" bIns="182880">
            <a:noAutofit/>
          </a:bodyPr>
          <a:lstStyle>
            <a:lvl1pPr algn="l">
              <a:defRPr sz="2400" b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ligula.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4FE55E54-0CB7-43BD-A9A9-23118FB4645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49325" y="1985962"/>
            <a:ext cx="2249488" cy="542068"/>
          </a:xfrm>
          <a:prstGeom prst="round2SameRect">
            <a:avLst/>
          </a:prstGeom>
          <a:solidFill>
            <a:schemeClr val="tx2"/>
          </a:solidFill>
          <a:ln w="12700">
            <a:solidFill>
              <a:schemeClr val="tx2"/>
            </a:solidFill>
          </a:ln>
        </p:spPr>
        <p:txBody>
          <a:bodyPr lIns="182880" tIns="91440" rIns="182880" bIns="91440">
            <a:sp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18BB564B-D749-4889-8A2D-D3D5138DFFA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629691" y="2514600"/>
            <a:ext cx="2249424" cy="3738562"/>
          </a:xfrm>
          <a:ln w="12700">
            <a:solidFill>
              <a:schemeClr val="tx2"/>
            </a:solidFill>
          </a:ln>
        </p:spPr>
        <p:txBody>
          <a:bodyPr lIns="182880" tIns="182880" rIns="182880" bIns="182880">
            <a:noAutofit/>
          </a:bodyPr>
          <a:lstStyle>
            <a:lvl1pPr algn="l">
              <a:defRPr sz="2400" b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ligula.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A058DAA4-F4BB-496B-8ACD-1DA0543C5E8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629567" y="1985962"/>
            <a:ext cx="2249488" cy="542068"/>
          </a:xfrm>
          <a:prstGeom prst="round2SameRect">
            <a:avLst/>
          </a:prstGeom>
          <a:solidFill>
            <a:schemeClr val="tx2"/>
          </a:solidFill>
          <a:ln w="12700">
            <a:solidFill>
              <a:schemeClr val="tx2"/>
            </a:solidFill>
          </a:ln>
        </p:spPr>
        <p:txBody>
          <a:bodyPr lIns="182880" tIns="91440" rIns="182880" bIns="91440">
            <a:sp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9D78D28E-0B08-4E3C-9F9F-3FD0FA04E8F7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990136" y="2514600"/>
            <a:ext cx="2249424" cy="3738562"/>
          </a:xfrm>
          <a:ln w="12700">
            <a:solidFill>
              <a:schemeClr val="tx2"/>
            </a:solidFill>
          </a:ln>
        </p:spPr>
        <p:txBody>
          <a:bodyPr lIns="182880" tIns="182880" rIns="182880" bIns="182880">
            <a:noAutofit/>
          </a:bodyPr>
          <a:lstStyle>
            <a:lvl1pPr algn="l">
              <a:defRPr sz="2400" b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ligula.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8E10E14E-1B86-418F-BD22-B5740BEA07F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990012" y="1985962"/>
            <a:ext cx="2249488" cy="542068"/>
          </a:xfrm>
          <a:prstGeom prst="round2SameRect">
            <a:avLst/>
          </a:prstGeom>
          <a:solidFill>
            <a:schemeClr val="tx2"/>
          </a:solidFill>
          <a:ln w="12700">
            <a:solidFill>
              <a:schemeClr val="tx2"/>
            </a:solidFill>
          </a:ln>
        </p:spPr>
        <p:txBody>
          <a:bodyPr lIns="182880" tIns="91440" rIns="182880" bIns="91440">
            <a:sp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EA3F2496-1936-4840-93B1-28FE8E6BF70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309834" y="2514600"/>
            <a:ext cx="2249424" cy="3738562"/>
          </a:xfrm>
          <a:ln w="12700">
            <a:solidFill>
              <a:schemeClr val="tx2"/>
            </a:solidFill>
          </a:ln>
        </p:spPr>
        <p:txBody>
          <a:bodyPr lIns="182880" tIns="182880" rIns="182880" bIns="182880">
            <a:noAutofit/>
          </a:bodyPr>
          <a:lstStyle>
            <a:lvl1pPr algn="l">
              <a:defRPr sz="2400" b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ligula.</a:t>
            </a:r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E458907A-87B9-4E83-9BFC-4A307EA22F52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309710" y="1985962"/>
            <a:ext cx="2249488" cy="542068"/>
          </a:xfrm>
          <a:prstGeom prst="round2SameRect">
            <a:avLst/>
          </a:prstGeom>
          <a:solidFill>
            <a:schemeClr val="tx2"/>
          </a:solidFill>
          <a:ln w="12700">
            <a:solidFill>
              <a:schemeClr val="tx2"/>
            </a:solidFill>
          </a:ln>
        </p:spPr>
        <p:txBody>
          <a:bodyPr lIns="182880" tIns="91440" rIns="182880" bIns="91440">
            <a:sp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2381779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9AC3C63-6EB1-4AF9-AD8B-692230121EE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497836" y="2718044"/>
            <a:ext cx="7196328" cy="1321724"/>
          </a:xfrm>
        </p:spPr>
        <p:txBody>
          <a:bodyPr wrap="square" anchor="t">
            <a:noAutofit/>
          </a:bodyPr>
          <a:lstStyle>
            <a:lvl1pPr>
              <a:defRPr sz="2400" b="0">
                <a:solidFill>
                  <a:schemeClr val="tx1"/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Nunc sit </a:t>
            </a:r>
            <a:r>
              <a:rPr lang="en-US" dirty="0" err="1"/>
              <a:t>amet</a:t>
            </a:r>
            <a:r>
              <a:rPr lang="en-US" dirty="0"/>
              <a:t> nisi </a:t>
            </a:r>
            <a:r>
              <a:rPr lang="en-US" dirty="0" err="1"/>
              <a:t>interdum</a:t>
            </a:r>
            <a:r>
              <a:rPr lang="en-US" dirty="0"/>
              <a:t>,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vel, </a:t>
            </a:r>
            <a:r>
              <a:rPr lang="en-US" dirty="0" err="1"/>
              <a:t>malesuada</a:t>
            </a:r>
            <a:r>
              <a:rPr lang="en-US" dirty="0"/>
              <a:t> nisi.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vestibulum magna. Duis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cursus at in </a:t>
            </a:r>
            <a:r>
              <a:rPr lang="en-US" dirty="0" err="1"/>
              <a:t>eros</a:t>
            </a:r>
            <a:r>
              <a:rPr lang="en-US" dirty="0"/>
              <a:t>.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9D776FE2-B608-4FB0-8891-7F99A55205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09600"/>
            <a:ext cx="10287000" cy="443198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dirty="0"/>
              <a:t>QUOTE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F4E087C-6A93-48FB-9322-EBFCE2DE75AF}"/>
              </a:ext>
            </a:extLst>
          </p:cNvPr>
          <p:cNvGrpSpPr/>
          <p:nvPr userDrawn="1"/>
        </p:nvGrpSpPr>
        <p:grpSpPr>
          <a:xfrm>
            <a:off x="1631092" y="1859280"/>
            <a:ext cx="8929816" cy="4111596"/>
            <a:chOff x="1830323" y="2194777"/>
            <a:chExt cx="8929816" cy="4111596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76D64340-2B6C-4070-852E-D60567FB7BC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830323" y="2194777"/>
              <a:ext cx="796925" cy="747712"/>
            </a:xfrm>
            <a:custGeom>
              <a:avLst/>
              <a:gdLst>
                <a:gd name="T0" fmla="*/ 41 w 110"/>
                <a:gd name="T1" fmla="*/ 58 h 103"/>
                <a:gd name="T2" fmla="*/ 41 w 110"/>
                <a:gd name="T3" fmla="*/ 103 h 103"/>
                <a:gd name="T4" fmla="*/ 0 w 110"/>
                <a:gd name="T5" fmla="*/ 103 h 103"/>
                <a:gd name="T6" fmla="*/ 0 w 110"/>
                <a:gd name="T7" fmla="*/ 68 h 103"/>
                <a:gd name="T8" fmla="*/ 7 w 110"/>
                <a:gd name="T9" fmla="*/ 26 h 103"/>
                <a:gd name="T10" fmla="*/ 35 w 110"/>
                <a:gd name="T11" fmla="*/ 0 h 103"/>
                <a:gd name="T12" fmla="*/ 44 w 110"/>
                <a:gd name="T13" fmla="*/ 15 h 103"/>
                <a:gd name="T14" fmla="*/ 27 w 110"/>
                <a:gd name="T15" fmla="*/ 30 h 103"/>
                <a:gd name="T16" fmla="*/ 21 w 110"/>
                <a:gd name="T17" fmla="*/ 58 h 103"/>
                <a:gd name="T18" fmla="*/ 41 w 110"/>
                <a:gd name="T19" fmla="*/ 58 h 103"/>
                <a:gd name="T20" fmla="*/ 107 w 110"/>
                <a:gd name="T21" fmla="*/ 58 h 103"/>
                <a:gd name="T22" fmla="*/ 107 w 110"/>
                <a:gd name="T23" fmla="*/ 103 h 103"/>
                <a:gd name="T24" fmla="*/ 66 w 110"/>
                <a:gd name="T25" fmla="*/ 103 h 103"/>
                <a:gd name="T26" fmla="*/ 66 w 110"/>
                <a:gd name="T27" fmla="*/ 68 h 103"/>
                <a:gd name="T28" fmla="*/ 73 w 110"/>
                <a:gd name="T29" fmla="*/ 26 h 103"/>
                <a:gd name="T30" fmla="*/ 101 w 110"/>
                <a:gd name="T31" fmla="*/ 0 h 103"/>
                <a:gd name="T32" fmla="*/ 110 w 110"/>
                <a:gd name="T33" fmla="*/ 15 h 103"/>
                <a:gd name="T34" fmla="*/ 93 w 110"/>
                <a:gd name="T35" fmla="*/ 30 h 103"/>
                <a:gd name="T36" fmla="*/ 87 w 110"/>
                <a:gd name="T37" fmla="*/ 58 h 103"/>
                <a:gd name="T38" fmla="*/ 107 w 110"/>
                <a:gd name="T39" fmla="*/ 5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0" h="103">
                  <a:moveTo>
                    <a:pt x="41" y="58"/>
                  </a:moveTo>
                  <a:cubicBezTo>
                    <a:pt x="41" y="103"/>
                    <a:pt x="41" y="103"/>
                    <a:pt x="41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49"/>
                    <a:pt x="2" y="35"/>
                    <a:pt x="7" y="26"/>
                  </a:cubicBezTo>
                  <a:cubicBezTo>
                    <a:pt x="13" y="15"/>
                    <a:pt x="22" y="6"/>
                    <a:pt x="35" y="0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37" y="19"/>
                    <a:pt x="31" y="24"/>
                    <a:pt x="27" y="30"/>
                  </a:cubicBezTo>
                  <a:cubicBezTo>
                    <a:pt x="23" y="36"/>
                    <a:pt x="21" y="46"/>
                    <a:pt x="21" y="58"/>
                  </a:cubicBezTo>
                  <a:lnTo>
                    <a:pt x="41" y="58"/>
                  </a:lnTo>
                  <a:close/>
                  <a:moveTo>
                    <a:pt x="107" y="58"/>
                  </a:moveTo>
                  <a:cubicBezTo>
                    <a:pt x="107" y="103"/>
                    <a:pt x="107" y="103"/>
                    <a:pt x="10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6" y="68"/>
                    <a:pt x="66" y="68"/>
                    <a:pt x="66" y="68"/>
                  </a:cubicBezTo>
                  <a:cubicBezTo>
                    <a:pt x="66" y="49"/>
                    <a:pt x="68" y="35"/>
                    <a:pt x="73" y="26"/>
                  </a:cubicBezTo>
                  <a:cubicBezTo>
                    <a:pt x="79" y="15"/>
                    <a:pt x="88" y="6"/>
                    <a:pt x="101" y="0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03" y="19"/>
                    <a:pt x="97" y="24"/>
                    <a:pt x="93" y="30"/>
                  </a:cubicBezTo>
                  <a:cubicBezTo>
                    <a:pt x="89" y="36"/>
                    <a:pt x="87" y="46"/>
                    <a:pt x="87" y="58"/>
                  </a:cubicBezTo>
                  <a:lnTo>
                    <a:pt x="107" y="5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338C1EFC-6EEC-4037-96A7-7EAC329F2EF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 rot="10800000">
              <a:off x="9963214" y="5558661"/>
              <a:ext cx="796925" cy="747712"/>
            </a:xfrm>
            <a:custGeom>
              <a:avLst/>
              <a:gdLst>
                <a:gd name="T0" fmla="*/ 41 w 110"/>
                <a:gd name="T1" fmla="*/ 58 h 103"/>
                <a:gd name="T2" fmla="*/ 41 w 110"/>
                <a:gd name="T3" fmla="*/ 103 h 103"/>
                <a:gd name="T4" fmla="*/ 0 w 110"/>
                <a:gd name="T5" fmla="*/ 103 h 103"/>
                <a:gd name="T6" fmla="*/ 0 w 110"/>
                <a:gd name="T7" fmla="*/ 68 h 103"/>
                <a:gd name="T8" fmla="*/ 7 w 110"/>
                <a:gd name="T9" fmla="*/ 26 h 103"/>
                <a:gd name="T10" fmla="*/ 35 w 110"/>
                <a:gd name="T11" fmla="*/ 0 h 103"/>
                <a:gd name="T12" fmla="*/ 44 w 110"/>
                <a:gd name="T13" fmla="*/ 15 h 103"/>
                <a:gd name="T14" fmla="*/ 27 w 110"/>
                <a:gd name="T15" fmla="*/ 30 h 103"/>
                <a:gd name="T16" fmla="*/ 21 w 110"/>
                <a:gd name="T17" fmla="*/ 58 h 103"/>
                <a:gd name="T18" fmla="*/ 41 w 110"/>
                <a:gd name="T19" fmla="*/ 58 h 103"/>
                <a:gd name="T20" fmla="*/ 107 w 110"/>
                <a:gd name="T21" fmla="*/ 58 h 103"/>
                <a:gd name="T22" fmla="*/ 107 w 110"/>
                <a:gd name="T23" fmla="*/ 103 h 103"/>
                <a:gd name="T24" fmla="*/ 66 w 110"/>
                <a:gd name="T25" fmla="*/ 103 h 103"/>
                <a:gd name="T26" fmla="*/ 66 w 110"/>
                <a:gd name="T27" fmla="*/ 68 h 103"/>
                <a:gd name="T28" fmla="*/ 73 w 110"/>
                <a:gd name="T29" fmla="*/ 26 h 103"/>
                <a:gd name="T30" fmla="*/ 101 w 110"/>
                <a:gd name="T31" fmla="*/ 0 h 103"/>
                <a:gd name="T32" fmla="*/ 110 w 110"/>
                <a:gd name="T33" fmla="*/ 15 h 103"/>
                <a:gd name="T34" fmla="*/ 93 w 110"/>
                <a:gd name="T35" fmla="*/ 30 h 103"/>
                <a:gd name="T36" fmla="*/ 87 w 110"/>
                <a:gd name="T37" fmla="*/ 58 h 103"/>
                <a:gd name="T38" fmla="*/ 107 w 110"/>
                <a:gd name="T39" fmla="*/ 5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0" h="103">
                  <a:moveTo>
                    <a:pt x="41" y="58"/>
                  </a:moveTo>
                  <a:cubicBezTo>
                    <a:pt x="41" y="103"/>
                    <a:pt x="41" y="103"/>
                    <a:pt x="41" y="103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49"/>
                    <a:pt x="2" y="35"/>
                    <a:pt x="7" y="26"/>
                  </a:cubicBezTo>
                  <a:cubicBezTo>
                    <a:pt x="13" y="15"/>
                    <a:pt x="22" y="6"/>
                    <a:pt x="35" y="0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37" y="19"/>
                    <a:pt x="31" y="24"/>
                    <a:pt x="27" y="30"/>
                  </a:cubicBezTo>
                  <a:cubicBezTo>
                    <a:pt x="23" y="36"/>
                    <a:pt x="21" y="46"/>
                    <a:pt x="21" y="58"/>
                  </a:cubicBezTo>
                  <a:lnTo>
                    <a:pt x="41" y="58"/>
                  </a:lnTo>
                  <a:close/>
                  <a:moveTo>
                    <a:pt x="107" y="58"/>
                  </a:moveTo>
                  <a:cubicBezTo>
                    <a:pt x="107" y="103"/>
                    <a:pt x="107" y="103"/>
                    <a:pt x="10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6" y="68"/>
                    <a:pt x="66" y="68"/>
                    <a:pt x="66" y="68"/>
                  </a:cubicBezTo>
                  <a:cubicBezTo>
                    <a:pt x="66" y="49"/>
                    <a:pt x="68" y="35"/>
                    <a:pt x="73" y="26"/>
                  </a:cubicBezTo>
                  <a:cubicBezTo>
                    <a:pt x="79" y="15"/>
                    <a:pt x="88" y="6"/>
                    <a:pt x="101" y="0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03" y="19"/>
                    <a:pt x="97" y="24"/>
                    <a:pt x="93" y="30"/>
                  </a:cubicBezTo>
                  <a:cubicBezTo>
                    <a:pt x="89" y="36"/>
                    <a:pt x="87" y="46"/>
                    <a:pt x="87" y="58"/>
                  </a:cubicBezTo>
                  <a:lnTo>
                    <a:pt x="107" y="5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BEA5EDF-A69E-478C-9F0E-4F0DA6928A38}"/>
                </a:ext>
              </a:extLst>
            </p:cNvPr>
            <p:cNvSpPr/>
            <p:nvPr userDrawn="1"/>
          </p:nvSpPr>
          <p:spPr>
            <a:xfrm>
              <a:off x="2880220" y="2568633"/>
              <a:ext cx="7468847" cy="2743200"/>
            </a:xfrm>
            <a:custGeom>
              <a:avLst/>
              <a:gdLst>
                <a:gd name="connsiteX0" fmla="*/ 0 w 7498080"/>
                <a:gd name="connsiteY0" fmla="*/ 0 h 1330036"/>
                <a:gd name="connsiteX1" fmla="*/ 7498080 w 7498080"/>
                <a:gd name="connsiteY1" fmla="*/ 0 h 1330036"/>
                <a:gd name="connsiteX2" fmla="*/ 7498080 w 7498080"/>
                <a:gd name="connsiteY2" fmla="*/ 1330036 h 1330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98080" h="1330036">
                  <a:moveTo>
                    <a:pt x="0" y="0"/>
                  </a:moveTo>
                  <a:lnTo>
                    <a:pt x="7498080" y="0"/>
                  </a:lnTo>
                  <a:lnTo>
                    <a:pt x="7498080" y="1330036"/>
                  </a:lnTo>
                </a:path>
              </a:pathLst>
            </a:custGeom>
            <a:noFill/>
            <a:ln w="254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5E72DC8-B7DD-4846-94B0-5376440A4A3A}"/>
                </a:ext>
              </a:extLst>
            </p:cNvPr>
            <p:cNvSpPr/>
            <p:nvPr userDrawn="1"/>
          </p:nvSpPr>
          <p:spPr>
            <a:xfrm rot="10800000">
              <a:off x="2228786" y="3189316"/>
              <a:ext cx="7468847" cy="2743200"/>
            </a:xfrm>
            <a:custGeom>
              <a:avLst/>
              <a:gdLst>
                <a:gd name="connsiteX0" fmla="*/ 0 w 7498080"/>
                <a:gd name="connsiteY0" fmla="*/ 0 h 1330036"/>
                <a:gd name="connsiteX1" fmla="*/ 7498080 w 7498080"/>
                <a:gd name="connsiteY1" fmla="*/ 0 h 1330036"/>
                <a:gd name="connsiteX2" fmla="*/ 7498080 w 7498080"/>
                <a:gd name="connsiteY2" fmla="*/ 1330036 h 1330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98080" h="1330036">
                  <a:moveTo>
                    <a:pt x="0" y="0"/>
                  </a:moveTo>
                  <a:lnTo>
                    <a:pt x="7498080" y="0"/>
                  </a:lnTo>
                  <a:lnTo>
                    <a:pt x="7498080" y="1330036"/>
                  </a:lnTo>
                </a:path>
              </a:pathLst>
            </a:custGeom>
            <a:noFill/>
            <a:ln w="254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D385075B-6166-4F87-ACB7-A74C725239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39830" y="4785042"/>
            <a:ext cx="3641725" cy="382588"/>
          </a:xfrm>
        </p:spPr>
        <p:txBody>
          <a:bodyPr/>
          <a:lstStyle>
            <a:lvl1pPr algn="r"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First Last Name</a:t>
            </a:r>
          </a:p>
        </p:txBody>
      </p:sp>
    </p:spTree>
    <p:extLst>
      <p:ext uri="{BB962C8B-B14F-4D97-AF65-F5344CB8AC3E}">
        <p14:creationId xmlns:p14="http://schemas.microsoft.com/office/powerpoint/2010/main" val="6027493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full photo background (white)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EE576B0-5C7D-44D4-B882-162DBECAE9BC}"/>
              </a:ext>
            </a:extLst>
          </p:cNvPr>
          <p:cNvSpPr/>
          <p:nvPr userDrawn="1"/>
        </p:nvSpPr>
        <p:spPr>
          <a:xfrm>
            <a:off x="1373124" y="1371600"/>
            <a:ext cx="9445752" cy="41148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9AC3C63-6EB1-4AF9-AD8B-692230121EE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830324" y="3086583"/>
            <a:ext cx="8531352" cy="1942618"/>
          </a:xfrm>
        </p:spPr>
        <p:txBody>
          <a:bodyPr/>
          <a:lstStyle>
            <a:lvl1pPr>
              <a:defRPr sz="2400" b="0">
                <a:solidFill>
                  <a:schemeClr val="tx1"/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Nunc sit </a:t>
            </a:r>
            <a:r>
              <a:rPr lang="en-US" dirty="0" err="1"/>
              <a:t>amet</a:t>
            </a:r>
            <a:r>
              <a:rPr lang="en-US" dirty="0"/>
              <a:t> nisi </a:t>
            </a:r>
            <a:r>
              <a:rPr lang="en-US" dirty="0" err="1"/>
              <a:t>interdum</a:t>
            </a:r>
            <a:r>
              <a:rPr lang="en-US" dirty="0"/>
              <a:t>,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vel, </a:t>
            </a:r>
            <a:r>
              <a:rPr lang="en-US" dirty="0" err="1"/>
              <a:t>malesuada</a:t>
            </a:r>
            <a:r>
              <a:rPr lang="en-US" dirty="0"/>
              <a:t> nisi.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vestibulum magna. Duis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cursus at in </a:t>
            </a:r>
            <a:r>
              <a:rPr lang="en-US" dirty="0" err="1"/>
              <a:t>eros</a:t>
            </a:r>
            <a:r>
              <a:rPr lang="en-US" dirty="0"/>
              <a:t>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mi at cursus </a:t>
            </a:r>
            <a:r>
              <a:rPr lang="en-US" dirty="0" err="1"/>
              <a:t>iaculis</a:t>
            </a:r>
            <a:r>
              <a:rPr lang="en-US" dirty="0"/>
              <a:t>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62A67A-4624-4B4E-BA20-45F8F5FB2D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30324" y="2067985"/>
            <a:ext cx="8531352" cy="443198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39604230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full photo background (black)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EE576B0-5C7D-44D4-B882-162DBECAE9BC}"/>
              </a:ext>
            </a:extLst>
          </p:cNvPr>
          <p:cNvSpPr/>
          <p:nvPr userDrawn="1"/>
        </p:nvSpPr>
        <p:spPr>
          <a:xfrm>
            <a:off x="1373124" y="1371600"/>
            <a:ext cx="9445752" cy="4114800"/>
          </a:xfrm>
          <a:prstGeom prst="rect">
            <a:avLst/>
          </a:prstGeom>
          <a:solidFill>
            <a:schemeClr val="bg2">
              <a:lumMod val="1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9AC3C63-6EB1-4AF9-AD8B-692230121EE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830324" y="3086583"/>
            <a:ext cx="8531352" cy="1942618"/>
          </a:xfrm>
        </p:spPr>
        <p:txBody>
          <a:bodyPr/>
          <a:lstStyle>
            <a:lvl1pPr>
              <a:defRPr sz="24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Nunc sit </a:t>
            </a:r>
            <a:r>
              <a:rPr lang="en-US" dirty="0" err="1"/>
              <a:t>amet</a:t>
            </a:r>
            <a:r>
              <a:rPr lang="en-US" dirty="0"/>
              <a:t> nisi </a:t>
            </a:r>
            <a:r>
              <a:rPr lang="en-US" dirty="0" err="1"/>
              <a:t>interdum</a:t>
            </a:r>
            <a:r>
              <a:rPr lang="en-US" dirty="0"/>
              <a:t>,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vel, </a:t>
            </a:r>
            <a:r>
              <a:rPr lang="en-US" dirty="0" err="1"/>
              <a:t>malesuada</a:t>
            </a:r>
            <a:r>
              <a:rPr lang="en-US" dirty="0"/>
              <a:t> nisi.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vestibulum magna. Duis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cursus at in </a:t>
            </a:r>
            <a:r>
              <a:rPr lang="en-US" dirty="0" err="1"/>
              <a:t>eros</a:t>
            </a:r>
            <a:r>
              <a:rPr lang="en-US" dirty="0"/>
              <a:t>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mi at cursus </a:t>
            </a:r>
            <a:r>
              <a:rPr lang="en-US" dirty="0" err="1"/>
              <a:t>iaculis</a:t>
            </a:r>
            <a:r>
              <a:rPr lang="en-US" dirty="0"/>
              <a:t>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62A67A-4624-4B4E-BA20-45F8F5FB2D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30324" y="2067985"/>
            <a:ext cx="8531352" cy="443198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42860579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3A8A9-3AB4-4C31-9810-2BF42B190A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09600"/>
            <a:ext cx="10274910" cy="443198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23EB50E6-E1FC-467B-9727-332903FCB408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96462" y="1828800"/>
            <a:ext cx="5143500" cy="4572000"/>
          </a:xfrm>
        </p:spPr>
        <p:txBody>
          <a:bodyPr/>
          <a:lstStyle/>
          <a:p>
            <a:r>
              <a:rPr lang="en-GB"/>
              <a:t>Click icon to add chart</a:t>
            </a:r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F2433C4-CAE7-4557-9F3D-CA194FB52BF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38900" y="1828800"/>
            <a:ext cx="5143500" cy="4572000"/>
          </a:xfrm>
        </p:spPr>
        <p:txBody>
          <a:bodyPr lIns="228600"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Nunc sit </a:t>
            </a:r>
            <a:r>
              <a:rPr lang="en-US" dirty="0" err="1"/>
              <a:t>amet</a:t>
            </a:r>
            <a:r>
              <a:rPr lang="en-US" dirty="0"/>
              <a:t> nisi </a:t>
            </a:r>
            <a:r>
              <a:rPr lang="en-US" dirty="0" err="1"/>
              <a:t>interdum</a:t>
            </a:r>
            <a:r>
              <a:rPr lang="en-US" dirty="0"/>
              <a:t>,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vel, </a:t>
            </a:r>
            <a:r>
              <a:rPr lang="en-US" dirty="0" err="1"/>
              <a:t>malesuada</a:t>
            </a:r>
            <a:r>
              <a:rPr lang="en-US" dirty="0"/>
              <a:t> nisi.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vestibulum magna. Duis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cursus at in </a:t>
            </a:r>
            <a:r>
              <a:rPr lang="en-US" dirty="0" err="1"/>
              <a:t>eros</a:t>
            </a:r>
            <a:r>
              <a:rPr lang="en-US" dirty="0"/>
              <a:t>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mi at cursus </a:t>
            </a:r>
            <a:r>
              <a:rPr lang="en-US" dirty="0" err="1"/>
              <a:t>iaculis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889572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3372-5223-4A0A-9AA5-6D4FEF87AFAA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63E10-063F-4134-8C1F-F46ACAF54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3049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3372-5223-4A0A-9AA5-6D4FEF87AFAA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63E10-063F-4134-8C1F-F46ACAF54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1605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3372-5223-4A0A-9AA5-6D4FEF87AFAA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63E10-063F-4134-8C1F-F46ACAF54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2386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3372-5223-4A0A-9AA5-6D4FEF87AFAA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63E10-063F-4134-8C1F-F46ACAF54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677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3372-5223-4A0A-9AA5-6D4FEF87AFAA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63E10-063F-4134-8C1F-F46ACAF54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40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C six 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C2DC4-7E35-413D-8D0C-FA7A97C1D6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12979"/>
            <a:ext cx="10274910" cy="443198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lang="en-US" dirty="0"/>
              <a:t>TABLE OF CONTENT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45D585A8-2EC1-4D6D-87EA-91CE5050DA6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888695" y="1600200"/>
            <a:ext cx="3292904" cy="1188720"/>
          </a:xfrm>
        </p:spPr>
        <p:txBody>
          <a:bodyPr anchor="ctr"/>
          <a:lstStyle>
            <a:lvl1pPr algn="l">
              <a:defRPr sz="2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Use this version when having extremely long section title</a:t>
            </a:r>
          </a:p>
        </p:txBody>
      </p:sp>
      <p:sp>
        <p:nvSpPr>
          <p:cNvPr id="52" name="Text Placeholder 44">
            <a:extLst>
              <a:ext uri="{FF2B5EF4-FFF2-40B4-BE49-F238E27FC236}">
                <a16:creationId xmlns:a16="http://schemas.microsoft.com/office/drawing/2014/main" id="{F9AB521F-B5CB-4FCE-8920-983840307A8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888695" y="5061970"/>
            <a:ext cx="3292904" cy="1188720"/>
          </a:xfrm>
        </p:spPr>
        <p:txBody>
          <a:bodyPr anchor="ctr"/>
          <a:lstStyle>
            <a:lvl1pPr algn="l">
              <a:defRPr sz="2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Use this version when having extremely long section title</a:t>
            </a:r>
          </a:p>
        </p:txBody>
      </p:sp>
      <p:sp>
        <p:nvSpPr>
          <p:cNvPr id="64" name="Text Placeholder 44">
            <a:extLst>
              <a:ext uri="{FF2B5EF4-FFF2-40B4-BE49-F238E27FC236}">
                <a16:creationId xmlns:a16="http://schemas.microsoft.com/office/drawing/2014/main" id="{C53A4AF7-6838-4DD8-BD9C-0DC97F20944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888695" y="3289772"/>
            <a:ext cx="3292904" cy="1188720"/>
          </a:xfrm>
        </p:spPr>
        <p:txBody>
          <a:bodyPr anchor="ctr"/>
          <a:lstStyle>
            <a:lvl1pPr algn="l">
              <a:defRPr sz="2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Use this version when having extremely long section title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07FA2CC9-834D-4DD8-83AC-D94A093F5253}"/>
              </a:ext>
            </a:extLst>
          </p:cNvPr>
          <p:cNvSpPr/>
          <p:nvPr userDrawn="1"/>
        </p:nvSpPr>
        <p:spPr>
          <a:xfrm>
            <a:off x="609600" y="1718742"/>
            <a:ext cx="914400" cy="914400"/>
          </a:xfrm>
          <a:prstGeom prst="ellipse">
            <a:avLst/>
          </a:prstGeom>
          <a:solidFill>
            <a:schemeClr val="tx2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F264E04-7DC0-4CFE-899F-B54B46AAAB16}"/>
              </a:ext>
            </a:extLst>
          </p:cNvPr>
          <p:cNvSpPr txBox="1"/>
          <p:nvPr userDrawn="1"/>
        </p:nvSpPr>
        <p:spPr>
          <a:xfrm>
            <a:off x="690274" y="1821999"/>
            <a:ext cx="450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5"/>
                </a:solidFill>
              </a:rPr>
              <a:t>0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31A6C9AD-623C-4ECF-B86E-89478E05819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054969" y="1782750"/>
            <a:ext cx="450850" cy="786384"/>
          </a:xfrm>
        </p:spPr>
        <p:txBody>
          <a:bodyPr anchor="ctr"/>
          <a:lstStyle>
            <a:lvl1pPr>
              <a:lnSpc>
                <a:spcPct val="100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4029D2C0-EC08-48A7-8C7C-E34B8A7B6481}"/>
              </a:ext>
            </a:extLst>
          </p:cNvPr>
          <p:cNvSpPr/>
          <p:nvPr userDrawn="1"/>
        </p:nvSpPr>
        <p:spPr>
          <a:xfrm>
            <a:off x="591419" y="3462609"/>
            <a:ext cx="914400" cy="914400"/>
          </a:xfrm>
          <a:prstGeom prst="ellipse">
            <a:avLst/>
          </a:prstGeom>
          <a:solidFill>
            <a:schemeClr val="tx2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4D53C98-359A-42F5-A16A-2AE482DA5893}"/>
              </a:ext>
            </a:extLst>
          </p:cNvPr>
          <p:cNvSpPr txBox="1"/>
          <p:nvPr userDrawn="1"/>
        </p:nvSpPr>
        <p:spPr>
          <a:xfrm>
            <a:off x="672093" y="3565866"/>
            <a:ext cx="450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5"/>
                </a:solidFill>
              </a:rPr>
              <a:t>0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305DB106-55E8-41F2-AE91-534CC00AB62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036788" y="3526617"/>
            <a:ext cx="450850" cy="786384"/>
          </a:xfrm>
        </p:spPr>
        <p:txBody>
          <a:bodyPr anchor="ctr"/>
          <a:lstStyle>
            <a:lvl1pPr>
              <a:lnSpc>
                <a:spcPct val="100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D0A2827E-5BEF-4700-BED7-B5703A2A334C}"/>
              </a:ext>
            </a:extLst>
          </p:cNvPr>
          <p:cNvSpPr/>
          <p:nvPr userDrawn="1"/>
        </p:nvSpPr>
        <p:spPr>
          <a:xfrm>
            <a:off x="609600" y="5135123"/>
            <a:ext cx="914400" cy="914400"/>
          </a:xfrm>
          <a:prstGeom prst="ellipse">
            <a:avLst/>
          </a:prstGeom>
          <a:solidFill>
            <a:schemeClr val="tx2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969FDD3-F77E-4B82-9D0B-4F23E5572AE3}"/>
              </a:ext>
            </a:extLst>
          </p:cNvPr>
          <p:cNvSpPr txBox="1"/>
          <p:nvPr userDrawn="1"/>
        </p:nvSpPr>
        <p:spPr>
          <a:xfrm>
            <a:off x="690274" y="5238380"/>
            <a:ext cx="450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5"/>
                </a:solidFill>
              </a:rPr>
              <a:t>0</a:t>
            </a:r>
          </a:p>
        </p:txBody>
      </p:sp>
      <p:sp>
        <p:nvSpPr>
          <p:cNvPr id="38" name="Text Placeholder 4">
            <a:extLst>
              <a:ext uri="{FF2B5EF4-FFF2-40B4-BE49-F238E27FC236}">
                <a16:creationId xmlns:a16="http://schemas.microsoft.com/office/drawing/2014/main" id="{A27DA2EB-0C1C-41F1-AFB4-0ED6D231FF8A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054969" y="5199131"/>
            <a:ext cx="450850" cy="786384"/>
          </a:xfrm>
        </p:spPr>
        <p:txBody>
          <a:bodyPr anchor="ctr"/>
          <a:lstStyle>
            <a:lvl1pPr>
              <a:lnSpc>
                <a:spcPct val="100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40" name="Text Placeholder 44">
            <a:extLst>
              <a:ext uri="{FF2B5EF4-FFF2-40B4-BE49-F238E27FC236}">
                <a16:creationId xmlns:a16="http://schemas.microsoft.com/office/drawing/2014/main" id="{3197AD70-138E-4730-84B3-F98954ABCAC5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8289496" y="1594531"/>
            <a:ext cx="3292904" cy="1188720"/>
          </a:xfrm>
        </p:spPr>
        <p:txBody>
          <a:bodyPr anchor="ctr"/>
          <a:lstStyle>
            <a:lvl1pPr algn="l">
              <a:defRPr sz="2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Use this version when having extremely long section title</a:t>
            </a:r>
          </a:p>
        </p:txBody>
      </p:sp>
      <p:sp>
        <p:nvSpPr>
          <p:cNvPr id="41" name="Text Placeholder 44">
            <a:extLst>
              <a:ext uri="{FF2B5EF4-FFF2-40B4-BE49-F238E27FC236}">
                <a16:creationId xmlns:a16="http://schemas.microsoft.com/office/drawing/2014/main" id="{4F174183-A631-4E1F-A90D-BBAD2707C101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289496" y="5056301"/>
            <a:ext cx="3292904" cy="1188720"/>
          </a:xfrm>
        </p:spPr>
        <p:txBody>
          <a:bodyPr anchor="ctr"/>
          <a:lstStyle>
            <a:lvl1pPr algn="l">
              <a:defRPr sz="2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Use this version when having extremely long section title</a:t>
            </a:r>
          </a:p>
        </p:txBody>
      </p:sp>
      <p:sp>
        <p:nvSpPr>
          <p:cNvPr id="42" name="Text Placeholder 44">
            <a:extLst>
              <a:ext uri="{FF2B5EF4-FFF2-40B4-BE49-F238E27FC236}">
                <a16:creationId xmlns:a16="http://schemas.microsoft.com/office/drawing/2014/main" id="{A0293C77-3765-4473-A800-F7C273EAF7F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289496" y="3284103"/>
            <a:ext cx="3292904" cy="1188720"/>
          </a:xfrm>
        </p:spPr>
        <p:txBody>
          <a:bodyPr anchor="ctr"/>
          <a:lstStyle>
            <a:lvl1pPr algn="l">
              <a:defRPr sz="2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Use this version when having extremely long section title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1198014B-1366-42DA-91F8-D7EC52B0C14F}"/>
              </a:ext>
            </a:extLst>
          </p:cNvPr>
          <p:cNvSpPr/>
          <p:nvPr userDrawn="1"/>
        </p:nvSpPr>
        <p:spPr>
          <a:xfrm>
            <a:off x="7010401" y="1713073"/>
            <a:ext cx="914400" cy="914400"/>
          </a:xfrm>
          <a:prstGeom prst="ellipse">
            <a:avLst/>
          </a:prstGeom>
          <a:solidFill>
            <a:schemeClr val="tx2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CDEDAAA-65A7-4F81-912C-6666FA31D426}"/>
              </a:ext>
            </a:extLst>
          </p:cNvPr>
          <p:cNvSpPr txBox="1"/>
          <p:nvPr userDrawn="1"/>
        </p:nvSpPr>
        <p:spPr>
          <a:xfrm>
            <a:off x="7091075" y="1816330"/>
            <a:ext cx="450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5"/>
                </a:solidFill>
              </a:rPr>
              <a:t>0</a:t>
            </a:r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1574879E-1FE4-40E2-8584-7D59B86E4F67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7455770" y="1777081"/>
            <a:ext cx="450850" cy="786384"/>
          </a:xfrm>
        </p:spPr>
        <p:txBody>
          <a:bodyPr anchor="ctr"/>
          <a:lstStyle>
            <a:lvl1pPr>
              <a:lnSpc>
                <a:spcPct val="100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6E58DA0E-1344-4166-ACF4-68F5B534BE7A}"/>
              </a:ext>
            </a:extLst>
          </p:cNvPr>
          <p:cNvSpPr/>
          <p:nvPr userDrawn="1"/>
        </p:nvSpPr>
        <p:spPr>
          <a:xfrm>
            <a:off x="6992220" y="3456940"/>
            <a:ext cx="914400" cy="914400"/>
          </a:xfrm>
          <a:prstGeom prst="ellipse">
            <a:avLst/>
          </a:prstGeom>
          <a:solidFill>
            <a:schemeClr val="tx2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6CD9FF5-E221-41C6-BE1F-6D295210F5EC}"/>
              </a:ext>
            </a:extLst>
          </p:cNvPr>
          <p:cNvSpPr txBox="1"/>
          <p:nvPr userDrawn="1"/>
        </p:nvSpPr>
        <p:spPr>
          <a:xfrm>
            <a:off x="7072894" y="3560197"/>
            <a:ext cx="450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5"/>
                </a:solidFill>
              </a:rPr>
              <a:t>0</a:t>
            </a:r>
          </a:p>
        </p:txBody>
      </p:sp>
      <p:sp>
        <p:nvSpPr>
          <p:cNvPr id="53" name="Text Placeholder 4">
            <a:extLst>
              <a:ext uri="{FF2B5EF4-FFF2-40B4-BE49-F238E27FC236}">
                <a16:creationId xmlns:a16="http://schemas.microsoft.com/office/drawing/2014/main" id="{C1F66C7C-E5AB-40AE-831C-652D695298C5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7437589" y="3520948"/>
            <a:ext cx="450850" cy="786384"/>
          </a:xfrm>
        </p:spPr>
        <p:txBody>
          <a:bodyPr anchor="ctr"/>
          <a:lstStyle>
            <a:lvl1pPr>
              <a:lnSpc>
                <a:spcPct val="100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5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A2D5417-CF0D-47B5-80CA-4FDC3C859ED3}"/>
              </a:ext>
            </a:extLst>
          </p:cNvPr>
          <p:cNvSpPr/>
          <p:nvPr userDrawn="1"/>
        </p:nvSpPr>
        <p:spPr>
          <a:xfrm>
            <a:off x="7010401" y="5129454"/>
            <a:ext cx="914400" cy="914400"/>
          </a:xfrm>
          <a:prstGeom prst="ellipse">
            <a:avLst/>
          </a:prstGeom>
          <a:solidFill>
            <a:schemeClr val="tx2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6C5258C-97CC-44C4-9FA0-F2AD1AD1B063}"/>
              </a:ext>
            </a:extLst>
          </p:cNvPr>
          <p:cNvSpPr txBox="1"/>
          <p:nvPr userDrawn="1"/>
        </p:nvSpPr>
        <p:spPr>
          <a:xfrm>
            <a:off x="7091075" y="5232711"/>
            <a:ext cx="450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5"/>
                </a:solidFill>
              </a:rPr>
              <a:t>0</a:t>
            </a:r>
          </a:p>
        </p:txBody>
      </p:sp>
      <p:sp>
        <p:nvSpPr>
          <p:cNvPr id="56" name="Text Placeholder 4">
            <a:extLst>
              <a:ext uri="{FF2B5EF4-FFF2-40B4-BE49-F238E27FC236}">
                <a16:creationId xmlns:a16="http://schemas.microsoft.com/office/drawing/2014/main" id="{9D0C2391-C2E7-4883-A0C9-020316806B66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7455770" y="5193462"/>
            <a:ext cx="450850" cy="786384"/>
          </a:xfrm>
        </p:spPr>
        <p:txBody>
          <a:bodyPr anchor="ctr"/>
          <a:lstStyle>
            <a:lvl1pPr>
              <a:lnSpc>
                <a:spcPct val="100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6</a:t>
            </a:r>
          </a:p>
        </p:txBody>
      </p:sp>
      <p:sp>
        <p:nvSpPr>
          <p:cNvPr id="28" name="Picture Placeholder 3">
            <a:extLst>
              <a:ext uri="{FF2B5EF4-FFF2-40B4-BE49-F238E27FC236}">
                <a16:creationId xmlns:a16="http://schemas.microsoft.com/office/drawing/2014/main" id="{FF298F55-2017-4C4F-B281-E9F2C966DE55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6096000" y="1593850"/>
            <a:ext cx="18288" cy="4651375"/>
          </a:xfrm>
          <a:solidFill>
            <a:schemeClr val="tx2"/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044540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3372-5223-4A0A-9AA5-6D4FEF87AFAA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63E10-063F-4134-8C1F-F46ACAF54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5071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3372-5223-4A0A-9AA5-6D4FEF87AFAA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63E10-063F-4134-8C1F-F46ACAF54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4134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3372-5223-4A0A-9AA5-6D4FEF87AFAA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63E10-063F-4134-8C1F-F46ACAF54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2176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3372-5223-4A0A-9AA5-6D4FEF87AFAA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63E10-063F-4134-8C1F-F46ACAF54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7634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3372-5223-4A0A-9AA5-6D4FEF87AFAA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63E10-063F-4134-8C1F-F46ACAF54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13152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3372-5223-4A0A-9AA5-6D4FEF87AFAA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63E10-063F-4134-8C1F-F46ACAF54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8367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3372-5223-4A0A-9AA5-6D4FEF87AFAA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63E10-063F-4134-8C1F-F46ACAF54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44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hort title star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F1EDC289-0DC2-4EAE-9AC9-8A1D50EA6A9A}"/>
              </a:ext>
            </a:extLst>
          </p:cNvPr>
          <p:cNvGrpSpPr/>
          <p:nvPr userDrawn="1"/>
        </p:nvGrpSpPr>
        <p:grpSpPr>
          <a:xfrm>
            <a:off x="1328928" y="1709928"/>
            <a:ext cx="3438144" cy="5148072"/>
            <a:chOff x="7836408" y="1709928"/>
            <a:chExt cx="3438144" cy="5148072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6488995F-23C0-4953-852F-57747D16BD4F}"/>
                </a:ext>
              </a:extLst>
            </p:cNvPr>
            <p:cNvSpPr/>
            <p:nvPr/>
          </p:nvSpPr>
          <p:spPr>
            <a:xfrm>
              <a:off x="7836408" y="1709928"/>
              <a:ext cx="3438144" cy="3438144"/>
            </a:xfrm>
            <a:prstGeom prst="ellipse">
              <a:avLst/>
            </a:prstGeom>
            <a:solidFill>
              <a:schemeClr val="bg2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3E1C46D-3BE3-42D1-BCBD-8AD5F9DF49B4}"/>
                </a:ext>
              </a:extLst>
            </p:cNvPr>
            <p:cNvSpPr txBox="1"/>
            <p:nvPr/>
          </p:nvSpPr>
          <p:spPr>
            <a:xfrm>
              <a:off x="8822170" y="1927477"/>
              <a:ext cx="76967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solidFill>
                    <a:schemeClr val="accent5"/>
                  </a:solidFill>
                </a:rPr>
                <a:t>0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C6F0F3DC-33E2-4D72-980A-0E97DE2525A6}"/>
                </a:ext>
              </a:extLst>
            </p:cNvPr>
            <p:cNvCxnSpPr>
              <a:cxnSpLocks/>
            </p:cNvCxnSpPr>
            <p:nvPr/>
          </p:nvCxnSpPr>
          <p:spPr>
            <a:xfrm>
              <a:off x="8293608" y="3429000"/>
              <a:ext cx="252374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A745FCE-9C71-4EA7-A5AD-1B4E097E1478}"/>
                </a:ext>
              </a:extLst>
            </p:cNvPr>
            <p:cNvCxnSpPr>
              <a:stCxn id="4" idx="4"/>
            </p:cNvCxnSpPr>
            <p:nvPr/>
          </p:nvCxnSpPr>
          <p:spPr>
            <a:xfrm flipH="1">
              <a:off x="9555479" y="5148072"/>
              <a:ext cx="1" cy="1709928"/>
            </a:xfrm>
            <a:prstGeom prst="line">
              <a:avLst/>
            </a:prstGeom>
            <a:ln w="76200" cap="rnd">
              <a:solidFill>
                <a:schemeClr val="tx1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3DD606FB-4D30-413F-BA00-8650EA859E0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011635" y="1929384"/>
            <a:ext cx="632154" cy="1325880"/>
          </a:xfrm>
        </p:spPr>
        <p:txBody>
          <a:bodyPr anchor="ctr"/>
          <a:lstStyle>
            <a:lvl1pPr>
              <a:lnSpc>
                <a:spcPct val="100000"/>
              </a:lnSpc>
              <a:defRPr sz="8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51613205-3015-4C71-80F1-C57E8AFDD9B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695104" y="3602737"/>
            <a:ext cx="2705795" cy="825003"/>
          </a:xfrm>
        </p:spPr>
        <p:txBody>
          <a:bodyPr/>
          <a:lstStyle>
            <a:lvl1pPr algn="ctr">
              <a:lnSpc>
                <a:spcPct val="100000"/>
              </a:lnSpc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SECTION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26893242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hort title midd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F1EDC289-0DC2-4EAE-9AC9-8A1D50EA6A9A}"/>
              </a:ext>
            </a:extLst>
          </p:cNvPr>
          <p:cNvGrpSpPr/>
          <p:nvPr userDrawn="1"/>
        </p:nvGrpSpPr>
        <p:grpSpPr>
          <a:xfrm>
            <a:off x="1328928" y="1709928"/>
            <a:ext cx="3438144" cy="5148072"/>
            <a:chOff x="7836408" y="1709928"/>
            <a:chExt cx="3438144" cy="5148072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6488995F-23C0-4953-852F-57747D16BD4F}"/>
                </a:ext>
              </a:extLst>
            </p:cNvPr>
            <p:cNvSpPr/>
            <p:nvPr/>
          </p:nvSpPr>
          <p:spPr>
            <a:xfrm>
              <a:off x="7836408" y="1709928"/>
              <a:ext cx="3438144" cy="3438144"/>
            </a:xfrm>
            <a:prstGeom prst="ellipse">
              <a:avLst/>
            </a:prstGeom>
            <a:solidFill>
              <a:schemeClr val="bg2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3E1C46D-3BE3-42D1-BCBD-8AD5F9DF49B4}"/>
                </a:ext>
              </a:extLst>
            </p:cNvPr>
            <p:cNvSpPr txBox="1"/>
            <p:nvPr/>
          </p:nvSpPr>
          <p:spPr>
            <a:xfrm>
              <a:off x="8822170" y="1927477"/>
              <a:ext cx="76967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solidFill>
                    <a:schemeClr val="accent5"/>
                  </a:solidFill>
                </a:rPr>
                <a:t>0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C6F0F3DC-33E2-4D72-980A-0E97DE2525A6}"/>
                </a:ext>
              </a:extLst>
            </p:cNvPr>
            <p:cNvCxnSpPr>
              <a:cxnSpLocks/>
            </p:cNvCxnSpPr>
            <p:nvPr/>
          </p:nvCxnSpPr>
          <p:spPr>
            <a:xfrm>
              <a:off x="8293608" y="3429000"/>
              <a:ext cx="252374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A745FCE-9C71-4EA7-A5AD-1B4E097E1478}"/>
                </a:ext>
              </a:extLst>
            </p:cNvPr>
            <p:cNvCxnSpPr>
              <a:stCxn id="4" idx="4"/>
            </p:cNvCxnSpPr>
            <p:nvPr/>
          </p:nvCxnSpPr>
          <p:spPr>
            <a:xfrm flipH="1">
              <a:off x="9555479" y="5148072"/>
              <a:ext cx="1" cy="1709928"/>
            </a:xfrm>
            <a:prstGeom prst="line">
              <a:avLst/>
            </a:prstGeom>
            <a:ln w="76200" cap="rnd">
              <a:solidFill>
                <a:schemeClr val="tx1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3DD606FB-4D30-413F-BA00-8650EA859E0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006438" y="1929384"/>
            <a:ext cx="632154" cy="1325880"/>
          </a:xfrm>
        </p:spPr>
        <p:txBody>
          <a:bodyPr anchor="ctr"/>
          <a:lstStyle>
            <a:lvl1pPr>
              <a:lnSpc>
                <a:spcPct val="100000"/>
              </a:lnSpc>
              <a:defRPr sz="8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51613205-3015-4C71-80F1-C57E8AFDD9B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695103" y="3602737"/>
            <a:ext cx="2705795" cy="825003"/>
          </a:xfrm>
        </p:spPr>
        <p:txBody>
          <a:bodyPr/>
          <a:lstStyle>
            <a:lvl1pPr algn="ctr">
              <a:lnSpc>
                <a:spcPct val="100000"/>
              </a:lnSpc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SECTION TITLE GOES HERE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DDD1AB6-6BB1-4CEB-8E86-3609AA0D53B9}"/>
              </a:ext>
            </a:extLst>
          </p:cNvPr>
          <p:cNvCxnSpPr>
            <a:cxnSpLocks/>
          </p:cNvCxnSpPr>
          <p:nvPr userDrawn="1"/>
        </p:nvCxnSpPr>
        <p:spPr>
          <a:xfrm>
            <a:off x="3048000" y="74295"/>
            <a:ext cx="0" cy="1560385"/>
          </a:xfrm>
          <a:prstGeom prst="line">
            <a:avLst/>
          </a:prstGeom>
          <a:ln w="76200" cap="rnd">
            <a:solidFill>
              <a:schemeClr val="tx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31375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en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4C9BDD20-D5FA-48B2-92C2-DD1678F03174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DDD1AB6-6BB1-4CEB-8E86-3609AA0D53B9}"/>
              </a:ext>
            </a:extLst>
          </p:cNvPr>
          <p:cNvCxnSpPr>
            <a:cxnSpLocks/>
          </p:cNvCxnSpPr>
          <p:nvPr userDrawn="1"/>
        </p:nvCxnSpPr>
        <p:spPr>
          <a:xfrm>
            <a:off x="3048000" y="76200"/>
            <a:ext cx="0" cy="1560385"/>
          </a:xfrm>
          <a:prstGeom prst="line">
            <a:avLst/>
          </a:prstGeom>
          <a:ln w="76200" cap="rnd">
            <a:solidFill>
              <a:schemeClr val="tx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51613205-3015-4C71-80F1-C57E8AFDD9B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970279" y="3016498"/>
            <a:ext cx="2347442" cy="825003"/>
          </a:xfrm>
        </p:spPr>
        <p:txBody>
          <a:bodyPr anchor="ctr"/>
          <a:lstStyle>
            <a:lvl1pPr algn="ctr">
              <a:lnSpc>
                <a:spcPct val="100000"/>
              </a:lnSpc>
              <a:defRPr sz="28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THANK</a:t>
            </a:r>
            <a:br>
              <a:rPr lang="en-US" dirty="0"/>
            </a:br>
            <a:r>
              <a:rPr lang="en-US" dirty="0"/>
              <a:t>YOU!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58CC04B3-78E0-4AB9-9447-E63377AE14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90130" y="2184863"/>
            <a:ext cx="1744597" cy="201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9940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ong title star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CBFC92C7-43A8-4D61-8068-7BD212636402}"/>
              </a:ext>
            </a:extLst>
          </p:cNvPr>
          <p:cNvSpPr/>
          <p:nvPr/>
        </p:nvSpPr>
        <p:spPr>
          <a:xfrm>
            <a:off x="2188464" y="2569464"/>
            <a:ext cx="1719072" cy="1719072"/>
          </a:xfrm>
          <a:prstGeom prst="ellipse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41103B-8C9E-4AAC-8136-863DEFEC2C4B}"/>
              </a:ext>
            </a:extLst>
          </p:cNvPr>
          <p:cNvSpPr txBox="1"/>
          <p:nvPr/>
        </p:nvSpPr>
        <p:spPr>
          <a:xfrm>
            <a:off x="2462803" y="2828836"/>
            <a:ext cx="634527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7200" b="1" dirty="0">
                <a:solidFill>
                  <a:schemeClr val="accent5"/>
                </a:solidFill>
              </a:rPr>
              <a:t>0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69AC81C-9992-4F15-812E-19EF9BA71081}"/>
              </a:ext>
            </a:extLst>
          </p:cNvPr>
          <p:cNvCxnSpPr>
            <a:cxnSpLocks/>
            <a:stCxn id="5" idx="4"/>
          </p:cNvCxnSpPr>
          <p:nvPr/>
        </p:nvCxnSpPr>
        <p:spPr>
          <a:xfrm>
            <a:off x="3048000" y="4288536"/>
            <a:ext cx="0" cy="2569464"/>
          </a:xfrm>
          <a:prstGeom prst="line">
            <a:avLst/>
          </a:prstGeom>
          <a:ln w="76200" cap="rnd">
            <a:solidFill>
              <a:schemeClr val="tx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04364BEA-D177-4D0C-8BC5-41304F4CB0B3}"/>
              </a:ext>
            </a:extLst>
          </p:cNvPr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3021130" y="3035808"/>
            <a:ext cx="450850" cy="786384"/>
          </a:xfrm>
        </p:spPr>
        <p:txBody>
          <a:bodyPr anchor="ctr"/>
          <a:lstStyle>
            <a:lvl1pPr>
              <a:lnSpc>
                <a:spcPct val="100000"/>
              </a:lnSpc>
              <a:defRPr sz="7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2499974-DF3E-4608-A7C3-5D38634809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419600" y="2782093"/>
            <a:ext cx="5532777" cy="1293813"/>
          </a:xfrm>
        </p:spPr>
        <p:txBody>
          <a:bodyPr anchor="ctr"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800">
                <a:solidFill>
                  <a:schemeClr val="bg1"/>
                </a:solidFill>
              </a:defRPr>
            </a:lvl3pPr>
            <a:lvl4pPr>
              <a:defRPr sz="2800">
                <a:solidFill>
                  <a:schemeClr val="bg1"/>
                </a:solidFill>
              </a:defRPr>
            </a:lvl4pPr>
            <a:lvl5pPr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USE THIS VERSION WHEN HAVING EXTREMELY LONG SECTION TITLE</a:t>
            </a:r>
          </a:p>
        </p:txBody>
      </p:sp>
    </p:spTree>
    <p:extLst>
      <p:ext uri="{BB962C8B-B14F-4D97-AF65-F5344CB8AC3E}">
        <p14:creationId xmlns:p14="http://schemas.microsoft.com/office/powerpoint/2010/main" val="39673192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heme" Target="../theme/theme1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EC06BC68-0572-4196-AF9F-46045E161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740" y="620233"/>
            <a:ext cx="10782300" cy="4431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dirty="0"/>
              <a:t>INSERT HEADING HERE, IT CAN FIT INTO TWO LINES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C690E10E-A60D-4AE7-8BA0-093FC2E06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6688" y="1600200"/>
            <a:ext cx="10274910" cy="3200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You can download free icons here https://www.flaticon.com/authors/basic-straight/lineal</a:t>
            </a:r>
          </a:p>
        </p:txBody>
      </p:sp>
    </p:spTree>
    <p:extLst>
      <p:ext uri="{BB962C8B-B14F-4D97-AF65-F5344CB8AC3E}">
        <p14:creationId xmlns:p14="http://schemas.microsoft.com/office/powerpoint/2010/main" val="3368527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  <p:sldLayoutId id="2147483686" r:id="rId25"/>
    <p:sldLayoutId id="2147483687" r:id="rId26"/>
    <p:sldLayoutId id="2147483688" r:id="rId27"/>
    <p:sldLayoutId id="2147483689" r:id="rId28"/>
    <p:sldLayoutId id="2147483690" r:id="rId29"/>
    <p:sldLayoutId id="2147483691" r:id="rId30"/>
    <p:sldLayoutId id="2147483692" r:id="rId31"/>
    <p:sldLayoutId id="2147483693" r:id="rId32"/>
    <p:sldLayoutId id="2147483694" r:id="rId33"/>
    <p:sldLayoutId id="2147483695" r:id="rId34"/>
    <p:sldLayoutId id="2147483696" r:id="rId35"/>
    <p:sldLayoutId id="2147483697" r:id="rId36"/>
    <p:sldLayoutId id="2147483698" r:id="rId37"/>
    <p:sldLayoutId id="2147483699" r:id="rId38"/>
    <p:sldLayoutId id="2147483700" r:id="rId39"/>
    <p:sldLayoutId id="2147483701" r:id="rId40"/>
    <p:sldLayoutId id="2147483702" r:id="rId41"/>
    <p:sldLayoutId id="2147483703" r:id="rId42"/>
    <p:sldLayoutId id="2147483704" r:id="rId43"/>
    <p:sldLayoutId id="2147483705" r:id="rId44"/>
    <p:sldLayoutId id="2147483719" r:id="rId4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2"/>
          </a:solidFill>
          <a:latin typeface="Roboto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500"/>
        </a:spcAft>
        <a:buClr>
          <a:schemeClr val="accent1"/>
        </a:buClr>
        <a:buFont typeface="Arial" panose="020B0604020202020204" pitchFamily="34" charset="0"/>
        <a:buNone/>
        <a:defRPr sz="2400" b="1" kern="1200">
          <a:solidFill>
            <a:schemeClr val="tx1"/>
          </a:solidFill>
          <a:latin typeface="Roboto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100" kern="1200">
          <a:solidFill>
            <a:schemeClr val="tx1"/>
          </a:solidFill>
          <a:latin typeface="Roboto"/>
          <a:ea typeface="+mn-ea"/>
          <a:cs typeface="+mn-cs"/>
        </a:defRPr>
      </a:lvl2pPr>
      <a:lvl3pPr marL="342900" indent="-3429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Roboto"/>
          <a:ea typeface="+mn-ea"/>
          <a:cs typeface="+mn-cs"/>
        </a:defRPr>
      </a:lvl3pPr>
      <a:lvl4pPr marL="694944" indent="-3429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Roboto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">
          <p15:clr>
            <a:srgbClr val="F26B43"/>
          </p15:clr>
        </p15:guide>
        <p15:guide id="2" pos="7296">
          <p15:clr>
            <a:srgbClr val="F26B43"/>
          </p15:clr>
        </p15:guide>
        <p15:guide id="3" orient="horz" pos="384">
          <p15:clr>
            <a:srgbClr val="F26B43"/>
          </p15:clr>
        </p15:guide>
        <p15:guide id="6" orient="horz" pos="3936">
          <p15:clr>
            <a:srgbClr val="F26B43"/>
          </p15:clr>
        </p15:guide>
        <p15:guide id="8" orient="horz" pos="2160">
          <p15:clr>
            <a:srgbClr val="F26B43"/>
          </p15:clr>
        </p15:guide>
        <p15:guide id="12" pos="3840">
          <p15:clr>
            <a:srgbClr val="F26B43"/>
          </p15:clr>
        </p15:guide>
        <p15:guide id="13" orient="horz" pos="1008">
          <p15:clr>
            <a:srgbClr val="F26B43"/>
          </p15:clr>
        </p15:guide>
        <p15:guide id="14" pos="2112">
          <p15:clr>
            <a:srgbClr val="F26B43"/>
          </p15:clr>
        </p15:guide>
        <p15:guide id="15" pos="5568">
          <p15:clr>
            <a:srgbClr val="F26B43"/>
          </p15:clr>
        </p15:guide>
        <p15:guide id="16" pos="1248">
          <p15:clr>
            <a:srgbClr val="F26B43"/>
          </p15:clr>
        </p15:guide>
        <p15:guide id="17" pos="2976">
          <p15:clr>
            <a:srgbClr val="F26B43"/>
          </p15:clr>
        </p15:guide>
        <p15:guide id="18" pos="4704">
          <p15:clr>
            <a:srgbClr val="F26B43"/>
          </p15:clr>
        </p15:guide>
        <p15:guide id="19" pos="6432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D3372-5223-4A0A-9AA5-6D4FEF87AFAA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63E10-063F-4134-8C1F-F46ACAF54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55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mPTxVhCtW-NHgAFtcScu9ptTKj99Ykm6y5-ObjBQ_DA/edit#gid=0" TargetMode="External"/><Relationship Id="rId2" Type="http://schemas.openxmlformats.org/officeDocument/2006/relationships/hyperlink" Target="https://forms.gle/tSkww2yXQkvkujbo8" TargetMode="External"/><Relationship Id="rId1" Type="http://schemas.openxmlformats.org/officeDocument/2006/relationships/slideLayout" Target="../slideLayouts/slideLayout45.xml"/><Relationship Id="rId4" Type="http://schemas.openxmlformats.org/officeDocument/2006/relationships/hyperlink" Target="https://response.reliefweb.int/pakistan/2022-monsoon-5w-dashboard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32">
            <a:extLst>
              <a:ext uri="{FF2B5EF4-FFF2-40B4-BE49-F238E27FC236}">
                <a16:creationId xmlns:a16="http://schemas.microsoft.com/office/drawing/2014/main" id="{3E80176A-70AE-46DD-A4CA-E41322778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583" y="1625626"/>
            <a:ext cx="10972801" cy="1275675"/>
          </a:xfrm>
        </p:spPr>
        <p:txBody>
          <a:bodyPr/>
          <a:lstStyle/>
          <a:p>
            <a:r>
              <a:rPr lang="en-US" dirty="0"/>
              <a:t>Humanitarian 5Ws</a:t>
            </a:r>
            <a:br>
              <a:rPr lang="en-US" dirty="0"/>
            </a:br>
            <a:r>
              <a:rPr lang="en-US" sz="3200" dirty="0"/>
              <a:t>(WHO, WHAT, WHERE, for WHOM and WHEN)</a:t>
            </a:r>
            <a:br>
              <a:rPr lang="en-US" sz="3200" dirty="0"/>
            </a:br>
            <a:br>
              <a:rPr lang="en-US" sz="3200" dirty="0"/>
            </a:br>
            <a:endParaRPr lang="en-US" dirty="0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D7AA195A-F4A5-41CD-B54E-B58EF6B0AA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4660" y="4868405"/>
            <a:ext cx="5143501" cy="1828283"/>
          </a:xfrm>
        </p:spPr>
        <p:txBody>
          <a:bodyPr/>
          <a:lstStyle/>
          <a:p>
            <a:r>
              <a:rPr lang="en-US" sz="1800" b="1" dirty="0">
                <a:latin typeface="+mj-lt"/>
                <a:ea typeface="+mj-ea"/>
                <a:cs typeface="+mj-cs"/>
              </a:rPr>
              <a:t>Rashmi Rita</a:t>
            </a:r>
          </a:p>
          <a:p>
            <a:r>
              <a:rPr lang="en-US" sz="1800" b="1" dirty="0">
                <a:latin typeface="+mj-lt"/>
                <a:ea typeface="+mj-ea"/>
                <a:cs typeface="+mj-cs"/>
              </a:rPr>
              <a:t>Office for the Coordination of Humanitarian Affairs (OCHA)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41800C-1076-4C6C-9AC2-CDA645B47C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4660" y="4630998"/>
            <a:ext cx="1371600" cy="532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9ABB680C-0483-4074-B907-77AF40D3BCD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599" y="1079994"/>
            <a:ext cx="4873625" cy="381000"/>
          </a:xfrm>
        </p:spPr>
        <p:txBody>
          <a:bodyPr/>
          <a:lstStyle/>
          <a:p>
            <a:r>
              <a:rPr lang="en-US" sz="3200" dirty="0"/>
              <a:t>PAKISTAN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C26CFDB7-156B-5D45-8579-87FC42403A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97384" y="5772150"/>
            <a:ext cx="2286000" cy="5468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004082F-1326-45F5-8883-5452DCBAC798}"/>
              </a:ext>
            </a:extLst>
          </p:cNvPr>
          <p:cNvSpPr txBox="1"/>
          <p:nvPr/>
        </p:nvSpPr>
        <p:spPr>
          <a:xfrm>
            <a:off x="609598" y="3304484"/>
            <a:ext cx="8775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bg2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Tools, Process and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343740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D184E-DB86-456F-A522-CF71B2FC5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6448" y="950830"/>
            <a:ext cx="9762124" cy="4956340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New 5W Process Highlights</a:t>
            </a:r>
            <a:endParaRPr lang="en-US" dirty="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pPr lvl="1">
              <a:lnSpc>
                <a:spcPct val="150000"/>
              </a:lnSpc>
            </a:pPr>
            <a:r>
              <a:rPr lang="en-US" sz="24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One entry sheet for agencies </a:t>
            </a:r>
          </a:p>
          <a:p>
            <a:pPr marL="4572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200" dirty="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pPr lvl="1">
              <a:lnSpc>
                <a:spcPct val="100000"/>
              </a:lnSpc>
            </a:pPr>
            <a:r>
              <a:rPr lang="en-US" sz="2400" dirty="0">
                <a:latin typeface="Roboto Medium" panose="02000000000000000000" pitchFamily="2" charset="0"/>
                <a:ea typeface="Roboto Medium" panose="02000000000000000000" pitchFamily="2" charset="0"/>
              </a:rPr>
              <a:t>Agencies</a:t>
            </a:r>
          </a:p>
          <a:p>
            <a:pPr marL="800100" lvl="2" indent="-457200"/>
            <a:r>
              <a:rPr lang="en-US" sz="2400" dirty="0">
                <a:latin typeface="Roboto Medium" panose="02000000000000000000" pitchFamily="2" charset="0"/>
                <a:ea typeface="Roboto Medium" panose="02000000000000000000" pitchFamily="2" charset="0"/>
              </a:rPr>
              <a:t>No need to submit same information to multiple requests</a:t>
            </a:r>
          </a:p>
          <a:p>
            <a:pPr lvl="2" indent="0">
              <a:buNone/>
            </a:pPr>
            <a:endParaRPr lang="en-US" sz="2400" dirty="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pPr lvl="1">
              <a:lnSpc>
                <a:spcPct val="100000"/>
              </a:lnSpc>
            </a:pPr>
            <a:r>
              <a:rPr lang="en-US" sz="2400" dirty="0">
                <a:latin typeface="Roboto Medium" panose="02000000000000000000" pitchFamily="2" charset="0"/>
                <a:ea typeface="Roboto Medium" panose="02000000000000000000" pitchFamily="2" charset="0"/>
              </a:rPr>
              <a:t>Sector coordination/working groups</a:t>
            </a:r>
          </a:p>
          <a:p>
            <a:pPr marL="800100" lvl="2" indent="-457200"/>
            <a:r>
              <a:rPr lang="en-US" sz="2400" dirty="0">
                <a:latin typeface="Roboto Medium" panose="02000000000000000000" pitchFamily="2" charset="0"/>
                <a:ea typeface="Roboto Medium" panose="02000000000000000000" pitchFamily="2" charset="0"/>
              </a:rPr>
              <a:t>do not have to spent collecting </a:t>
            </a:r>
          </a:p>
          <a:p>
            <a:pPr marL="800100" lvl="2" indent="-457200"/>
            <a:r>
              <a:rPr lang="en-US" sz="2400" dirty="0">
                <a:latin typeface="Roboto Medium" panose="02000000000000000000" pitchFamily="2" charset="0"/>
                <a:ea typeface="Roboto Medium" panose="02000000000000000000" pitchFamily="2" charset="0"/>
              </a:rPr>
              <a:t>have more time to check information quality</a:t>
            </a:r>
          </a:p>
          <a:p>
            <a:pPr marL="800100" lvl="2" indent="-457200"/>
            <a:r>
              <a:rPr lang="en-US" sz="2400" dirty="0">
                <a:latin typeface="Roboto Medium" panose="02000000000000000000" pitchFamily="2" charset="0"/>
                <a:ea typeface="Roboto Medium" panose="02000000000000000000" pitchFamily="2" charset="0"/>
              </a:rPr>
              <a:t>focus on monitoring and reporting</a:t>
            </a:r>
          </a:p>
          <a:p>
            <a:pPr lvl="1"/>
            <a:endParaRPr lang="en-US" sz="2800" dirty="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pPr lvl="1"/>
            <a:r>
              <a:rPr lang="en-US" sz="2400" dirty="0">
                <a:latin typeface="Roboto Medium" panose="02000000000000000000" pitchFamily="2" charset="0"/>
                <a:ea typeface="Roboto Medium" panose="02000000000000000000" pitchFamily="2" charset="0"/>
              </a:rPr>
              <a:t>Combined data and dashboards </a:t>
            </a:r>
          </a:p>
          <a:p>
            <a:pPr marL="914400" lvl="2" indent="0">
              <a:buNone/>
            </a:pPr>
            <a:endParaRPr lang="en-US" sz="2400" dirty="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2">
                  <a:lumMod val="25000"/>
                </a:schemeClr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499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521E2C-F984-EC78-0CEF-391E38681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63E10-063F-4134-8C1F-F46ACAF54C5F}" type="slidenum">
              <a:rPr lang="en-US" smtClean="0"/>
              <a:t>3</a:t>
            </a:fld>
            <a:endParaRPr lang="en-US"/>
          </a:p>
        </p:txBody>
      </p:sp>
      <p:pic>
        <p:nvPicPr>
          <p:cNvPr id="1026" name="Picture 2" descr="image">
            <a:extLst>
              <a:ext uri="{FF2B5EF4-FFF2-40B4-BE49-F238E27FC236}">
                <a16:creationId xmlns:a16="http://schemas.microsoft.com/office/drawing/2014/main" id="{973BAB13-D27D-DE84-0EE2-78023D8084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439" y="569782"/>
            <a:ext cx="11012129" cy="554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DEC17A4-C040-8FCA-7B9E-13377DD71D88}"/>
              </a:ext>
            </a:extLst>
          </p:cNvPr>
          <p:cNvSpPr txBox="1"/>
          <p:nvPr/>
        </p:nvSpPr>
        <p:spPr>
          <a:xfrm>
            <a:off x="560439" y="0"/>
            <a:ext cx="3146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200" b="1" dirty="0">
                <a:solidFill>
                  <a:srgbClr val="ED7D31"/>
                </a:solidFill>
                <a:latin typeface="Calibri" panose="020F0502020204030204"/>
              </a:rPr>
              <a:t>5W Process </a:t>
            </a:r>
          </a:p>
        </p:txBody>
      </p:sp>
    </p:spTree>
    <p:extLst>
      <p:ext uri="{BB962C8B-B14F-4D97-AF65-F5344CB8AC3E}">
        <p14:creationId xmlns:p14="http://schemas.microsoft.com/office/powerpoint/2010/main" val="2251301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0EF14-0C4C-0C8B-84DE-49934E933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B928F0-F4BB-B64C-1309-6F463FA0E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63E10-063F-4134-8C1F-F46ACAF54C5F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6BD0F3-8C71-5CB3-0D90-B39A341D75EE}"/>
              </a:ext>
            </a:extLst>
          </p:cNvPr>
          <p:cNvSpPr txBox="1"/>
          <p:nvPr/>
        </p:nvSpPr>
        <p:spPr>
          <a:xfrm>
            <a:off x="1423220" y="1368831"/>
            <a:ext cx="940209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Register using this link -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https://forms.gle/tSkww2yXQkvkujbo8</a:t>
            </a:r>
            <a:endParaRPr lang="en-US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View link of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live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consolidated data after data entry.    This will be validated by OCHA/Sectors before update to  Dashboard.   This is link is shared so agencies can – 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https://docs.google.com/spreadsheets/d/1mPTxVhCtW-NHgAFtcScu9ptTKj99Ykm6y5-ObjBQ_DA/edit#gid=0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Dashboard -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https://response.reliefweb.int/pakistan/2022-monsoon-5w-dashboard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741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1A295-77F4-45CD-9EFF-BC92E2E10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672" y="329032"/>
            <a:ext cx="7886700" cy="901612"/>
          </a:xfrm>
        </p:spPr>
        <p:txBody>
          <a:bodyPr>
            <a:normAutofit/>
          </a:bodyPr>
          <a:lstStyle/>
          <a:p>
            <a:r>
              <a:rPr lang="en-US" sz="4000" b="1" i="1" dirty="0">
                <a:solidFill>
                  <a:srgbClr val="0070C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Next Steps…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D184E-DB86-456F-A522-CF71B2FC5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38" y="1230644"/>
            <a:ext cx="9762124" cy="4956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300" b="1" dirty="0">
                <a:solidFill>
                  <a:schemeClr val="accent2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Sectors</a:t>
            </a:r>
          </a:p>
          <a:p>
            <a:pPr lvl="1"/>
            <a:r>
              <a:rPr lang="en-US" sz="2800" dirty="0">
                <a:latin typeface="Roboto Medium" panose="02000000000000000000" pitchFamily="2" charset="0"/>
                <a:ea typeface="Roboto Medium" panose="02000000000000000000" pitchFamily="2" charset="0"/>
              </a:rPr>
              <a:t>Nominate/Register </a:t>
            </a:r>
            <a:r>
              <a:rPr lang="en-US" sz="2800" dirty="0">
                <a:solidFill>
                  <a:schemeClr val="accent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Sector Focal Point (SFP)  for 3W</a:t>
            </a:r>
          </a:p>
          <a:p>
            <a:pPr lvl="2"/>
            <a:r>
              <a:rPr lang="en-US" sz="2400" dirty="0">
                <a:solidFill>
                  <a:schemeClr val="accent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Responsibility SFP</a:t>
            </a:r>
          </a:p>
          <a:p>
            <a:pPr lvl="3"/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Register and access sector information</a:t>
            </a:r>
          </a:p>
          <a:p>
            <a:pPr lvl="3"/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Ensure all partner agencies have submitted</a:t>
            </a:r>
          </a:p>
          <a:p>
            <a:pPr lvl="3"/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Highlight any duplication or gaps to partner agencies</a:t>
            </a:r>
          </a:p>
          <a:p>
            <a:pPr lvl="3"/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Conduct sector analysis as required</a:t>
            </a:r>
          </a:p>
          <a:p>
            <a:pPr marL="1371600" lvl="3" indent="0">
              <a:buNone/>
            </a:pPr>
            <a:endParaRPr lang="en-US" dirty="0">
              <a:solidFill>
                <a:schemeClr val="bg2">
                  <a:lumMod val="50000"/>
                </a:schemeClr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pPr lvl="1"/>
            <a:r>
              <a:rPr lang="en-US" sz="2800" dirty="0">
                <a:latin typeface="Roboto Medium" panose="02000000000000000000" pitchFamily="2" charset="0"/>
                <a:ea typeface="Roboto Medium" panose="02000000000000000000" pitchFamily="2" charset="0"/>
              </a:rPr>
              <a:t>Check sector activities and indicators</a:t>
            </a:r>
          </a:p>
          <a:p>
            <a:pPr marL="457200" lvl="1" indent="0">
              <a:buNone/>
            </a:pPr>
            <a:endParaRPr lang="en-US" sz="2800" dirty="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pPr lvl="1"/>
            <a:r>
              <a:rPr lang="en-US" sz="2800" dirty="0">
                <a:latin typeface="Roboto Medium" panose="02000000000000000000" pitchFamily="2" charset="0"/>
                <a:ea typeface="Roboto Medium" panose="02000000000000000000" pitchFamily="2" charset="0"/>
              </a:rPr>
              <a:t>Check submissions and follow-up with agencies if required – link with be </a:t>
            </a:r>
            <a:r>
              <a:rPr lang="en-US" sz="2800">
                <a:latin typeface="Roboto Medium" panose="02000000000000000000" pitchFamily="2" charset="0"/>
                <a:ea typeface="Roboto Medium" panose="02000000000000000000" pitchFamily="2" charset="0"/>
              </a:rPr>
              <a:t>available tomorrow</a:t>
            </a:r>
            <a:endParaRPr lang="en-US" sz="2800" dirty="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pPr marL="914400" lvl="2" indent="0">
              <a:buNone/>
            </a:pPr>
            <a:endParaRPr lang="en-US" sz="2400" dirty="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2">
                  <a:lumMod val="25000"/>
                </a:schemeClr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485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1A295-77F4-45CD-9EFF-BC92E2E10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713" y="396576"/>
            <a:ext cx="7886700" cy="901612"/>
          </a:xfrm>
        </p:spPr>
        <p:txBody>
          <a:bodyPr>
            <a:normAutofit/>
          </a:bodyPr>
          <a:lstStyle/>
          <a:p>
            <a:r>
              <a:rPr lang="en-US" sz="4000" b="1" i="1" dirty="0">
                <a:solidFill>
                  <a:srgbClr val="0070C0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Next Steps…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D184E-DB86-456F-A522-CF71B2FC5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088" y="1659280"/>
            <a:ext cx="945782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2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Agencies</a:t>
            </a:r>
          </a:p>
          <a:p>
            <a:pPr lvl="1"/>
            <a:r>
              <a:rPr lang="en-US" sz="2800" dirty="0">
                <a:latin typeface="Roboto Medium" panose="02000000000000000000" pitchFamily="2" charset="0"/>
                <a:ea typeface="Roboto Medium" panose="02000000000000000000" pitchFamily="2" charset="0"/>
              </a:rPr>
              <a:t>Nominate/Register </a:t>
            </a:r>
            <a:r>
              <a:rPr lang="en-US" sz="2800" dirty="0">
                <a:solidFill>
                  <a:schemeClr val="accent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Agency Focal Point (AFP) for 3W</a:t>
            </a:r>
          </a:p>
          <a:p>
            <a:pPr lvl="2"/>
            <a:r>
              <a:rPr lang="en-US" sz="2000" dirty="0">
                <a:solidFill>
                  <a:schemeClr val="accent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Responsibility AFP</a:t>
            </a:r>
          </a:p>
          <a:p>
            <a:pPr lvl="3"/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Register, access agency sheet</a:t>
            </a:r>
          </a:p>
          <a:p>
            <a:pPr lvl="3"/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Ensure all information from agencies are entered/updated</a:t>
            </a:r>
          </a:p>
          <a:p>
            <a:pPr lvl="3"/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When needed, address any data validation issues</a:t>
            </a:r>
          </a:p>
          <a:p>
            <a:pPr marL="914400" lvl="2" indent="0">
              <a:buNone/>
            </a:pPr>
            <a:endParaRPr lang="en-US" dirty="0">
              <a:solidFill>
                <a:schemeClr val="bg2">
                  <a:lumMod val="25000"/>
                </a:schemeClr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pPr lvl="1"/>
            <a:r>
              <a:rPr lang="en-US" sz="2800" dirty="0">
                <a:latin typeface="Roboto Medium" panose="02000000000000000000" pitchFamily="2" charset="0"/>
                <a:ea typeface="Roboto Medium" panose="02000000000000000000" pitchFamily="2" charset="0"/>
              </a:rPr>
              <a:t>Ensure data entry sheets are accessible/editable </a:t>
            </a:r>
          </a:p>
          <a:p>
            <a:pPr lvl="1"/>
            <a:endParaRPr lang="en-US" sz="2800" dirty="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pPr lvl="1"/>
            <a:r>
              <a:rPr lang="en-US" sz="2800" dirty="0">
                <a:latin typeface="Roboto Medium" panose="02000000000000000000" pitchFamily="2" charset="0"/>
                <a:ea typeface="Roboto Medium" panose="02000000000000000000" pitchFamily="2" charset="0"/>
              </a:rPr>
              <a:t>Data entry</a:t>
            </a:r>
          </a:p>
          <a:p>
            <a:pPr marL="457200" lvl="1" indent="0">
              <a:buNone/>
            </a:pPr>
            <a:endParaRPr lang="en-US" sz="2800" dirty="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pPr marL="914400" lvl="2" indent="0">
              <a:buNone/>
            </a:pPr>
            <a:endParaRPr lang="en-US" sz="2400" dirty="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pPr lvl="1"/>
            <a:endParaRPr lang="en-US" sz="3200" dirty="0">
              <a:solidFill>
                <a:schemeClr val="bg2">
                  <a:lumMod val="25000"/>
                </a:schemeClr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590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75814-12BE-42B2-8030-D2DA4F481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614" y="144379"/>
            <a:ext cx="7886700" cy="100203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Actions and </a:t>
            </a:r>
            <a:r>
              <a:rPr lang="en-US" sz="3200" b="1" dirty="0">
                <a:solidFill>
                  <a:schemeClr val="accent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1B74E-4093-40B6-A020-2A1610C08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7797" y="1146414"/>
            <a:ext cx="9571589" cy="2282586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Second round data entry by agencies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– </a:t>
            </a:r>
            <a:r>
              <a:rPr lang="en-US" sz="2400" b="1" dirty="0">
                <a:solidFill>
                  <a:schemeClr val="accent2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5 Sept to 7 Sept</a:t>
            </a:r>
          </a:p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First round data validation by sectors/agencies </a:t>
            </a:r>
            <a:r>
              <a:rPr lang="en-US" sz="2400" dirty="0">
                <a:latin typeface="Roboto Medium" panose="02000000000000000000" pitchFamily="2" charset="0"/>
                <a:ea typeface="Roboto Medium" panose="02000000000000000000" pitchFamily="2" charset="0"/>
              </a:rPr>
              <a:t>– </a:t>
            </a:r>
            <a:r>
              <a:rPr lang="en-US" sz="2400" dirty="0">
                <a:solidFill>
                  <a:srgbClr val="0070C0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1 September 2022</a:t>
            </a:r>
            <a:endParaRPr lang="en-US" sz="2400" dirty="0">
              <a:solidFill>
                <a:schemeClr val="accent1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Next Dashboard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update </a:t>
            </a:r>
            <a:r>
              <a:rPr lang="en-US" sz="2400" dirty="0">
                <a:solidFill>
                  <a:schemeClr val="accent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– 8 September</a:t>
            </a:r>
          </a:p>
          <a:p>
            <a:endParaRPr lang="en-US" sz="2400" dirty="0">
              <a:solidFill>
                <a:schemeClr val="accent1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pPr marL="457200" lvl="1" indent="0">
              <a:buNone/>
            </a:pPr>
            <a:endParaRPr lang="en-US" sz="2000" dirty="0">
              <a:solidFill>
                <a:schemeClr val="accent1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pPr lvl="1"/>
            <a:endParaRPr lang="en-US" sz="2000" dirty="0">
              <a:solidFill>
                <a:schemeClr val="accent1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pPr marL="457200" lvl="1" indent="0">
              <a:buNone/>
            </a:pPr>
            <a:endParaRPr lang="en-US" dirty="0">
              <a:solidFill>
                <a:schemeClr val="accent1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endParaRPr lang="en-US" sz="2400" dirty="0">
              <a:solidFill>
                <a:schemeClr val="accent1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pPr marL="457200" lvl="1" indent="0">
              <a:buNone/>
            </a:pPr>
            <a:endParaRPr lang="en-US" sz="2000" dirty="0">
              <a:solidFill>
                <a:schemeClr val="accent1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pPr lvl="1"/>
            <a:endParaRPr lang="en-US" sz="2000" dirty="0">
              <a:solidFill>
                <a:schemeClr val="accent1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326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C26CFDB7-156B-5D45-8579-87FC42403A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97384" y="5772150"/>
            <a:ext cx="2286000" cy="5468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62D60EC-B7D3-DD03-EC04-09D54722B43E}"/>
              </a:ext>
            </a:extLst>
          </p:cNvPr>
          <p:cNvSpPr txBox="1"/>
          <p:nvPr/>
        </p:nvSpPr>
        <p:spPr>
          <a:xfrm>
            <a:off x="2565481" y="1760922"/>
            <a:ext cx="73741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>
                    <a:lumMod val="95000"/>
                  </a:schemeClr>
                </a:solidFill>
              </a:rPr>
              <a:t>https://forms.gle/oJKpzPVCkary5jkv6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A90298-B27E-877F-9C2A-C59ECEAD6C1C}"/>
              </a:ext>
            </a:extLst>
          </p:cNvPr>
          <p:cNvSpPr txBox="1"/>
          <p:nvPr/>
        </p:nvSpPr>
        <p:spPr>
          <a:xfrm>
            <a:off x="1794388" y="1416919"/>
            <a:ext cx="8141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Register or ask agencies to register to access entry tool :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9798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CHA">
      <a:dk1>
        <a:srgbClr val="5A5A5A"/>
      </a:dk1>
      <a:lt1>
        <a:srgbClr val="FFFFFF"/>
      </a:lt1>
      <a:dk2>
        <a:srgbClr val="418FDE"/>
      </a:dk2>
      <a:lt2>
        <a:srgbClr val="FFFFFF"/>
      </a:lt2>
      <a:accent1>
        <a:srgbClr val="418FDE"/>
      </a:accent1>
      <a:accent2>
        <a:srgbClr val="E56A54"/>
      </a:accent2>
      <a:accent3>
        <a:srgbClr val="E9F2FB"/>
      </a:accent3>
      <a:accent4>
        <a:srgbClr val="D4E5F7"/>
      </a:accent4>
      <a:accent5>
        <a:srgbClr val="82B5E9"/>
      </a:accent5>
      <a:accent6>
        <a:srgbClr val="0B2641"/>
      </a:accent6>
      <a:hlink>
        <a:srgbClr val="418FDE"/>
      </a:hlink>
      <a:folHlink>
        <a:srgbClr val="418FDE"/>
      </a:folHlink>
    </a:clrScheme>
    <a:fontScheme name="OCHA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7552F354-4FF4-2340-84AA-B5E88FE27250}" vid="{B7D1E23E-4F0B-3E4D-9FE9-8380EED89B3D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5ec44e-1bab-4c0b-9df0-6ba128686fc9" xsi:nil="true"/>
    <lcf76f155ced4ddcb4097134ff3c332f xmlns="253036fe-6d3b-4d9a-96f8-df8ebdd7b6a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64CDADBEF15D4EADC0F44B929D0358" ma:contentTypeVersion="12" ma:contentTypeDescription="Create a new document." ma:contentTypeScope="" ma:versionID="28f7dfd507648870fdd9f580e80a1196">
  <xsd:schema xmlns:xsd="http://www.w3.org/2001/XMLSchema" xmlns:xs="http://www.w3.org/2001/XMLSchema" xmlns:p="http://schemas.microsoft.com/office/2006/metadata/properties" xmlns:ns2="253036fe-6d3b-4d9a-96f8-df8ebdd7b6a3" xmlns:ns3="9f85acf6-db5c-4636-8daa-bd08aeefb787" xmlns:ns4="985ec44e-1bab-4c0b-9df0-6ba128686fc9" targetNamespace="http://schemas.microsoft.com/office/2006/metadata/properties" ma:root="true" ma:fieldsID="b3c3557b2978f043adf7613567283ce8" ns2:_="" ns3:_="" ns4:_="">
    <xsd:import namespace="253036fe-6d3b-4d9a-96f8-df8ebdd7b6a3"/>
    <xsd:import namespace="9f85acf6-db5c-4636-8daa-bd08aeefb787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3036fe-6d3b-4d9a-96f8-df8ebdd7b6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85acf6-db5c-4636-8daa-bd08aeefb78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6e56d67-b8e7-48b2-a7d6-2afb3a7a599d}" ma:internalName="TaxCatchAll" ma:showField="CatchAllData" ma:web="9f85acf6-db5c-4636-8daa-bd08aeefb7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967E13-5DB2-43CF-AC30-DC434B91136D}">
  <ds:schemaRefs>
    <ds:schemaRef ds:uri="http://purl.org/dc/elements/1.1/"/>
    <ds:schemaRef ds:uri="http://schemas.microsoft.com/office/2006/metadata/properties"/>
    <ds:schemaRef ds:uri="19dd2c34-ddbc-4a82-ad34-773c80b7a4a8"/>
    <ds:schemaRef ds:uri="http://purl.org/dc/terms/"/>
    <ds:schemaRef ds:uri="201d6094-9b07-44e1-b32f-a8ade07814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  <ds:schemaRef ds:uri="985ec44e-1bab-4c0b-9df0-6ba128686fc9"/>
    <ds:schemaRef ds:uri="60d9f965-8c8d-45ea-bfce-226b2f837f16"/>
    <ds:schemaRef ds:uri="253036fe-6d3b-4d9a-96f8-df8ebdd7b6a3"/>
  </ds:schemaRefs>
</ds:datastoreItem>
</file>

<file path=customXml/itemProps2.xml><?xml version="1.0" encoding="utf-8"?>
<ds:datastoreItem xmlns:ds="http://schemas.openxmlformats.org/officeDocument/2006/customXml" ds:itemID="{716D0F0F-1A48-4406-9CF1-A91C28C3D2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3036fe-6d3b-4d9a-96f8-df8ebdd7b6a3"/>
    <ds:schemaRef ds:uri="9f85acf6-db5c-4636-8daa-bd08aeefb787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20F794D-D15D-4ADA-8745-7768E53A40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325</Words>
  <Application>Microsoft Office PowerPoint</Application>
  <PresentationFormat>Widescreen</PresentationFormat>
  <Paragraphs>62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Roboto</vt:lpstr>
      <vt:lpstr>Roboto Black</vt:lpstr>
      <vt:lpstr>Roboto Medium</vt:lpstr>
      <vt:lpstr>1_Office Theme</vt:lpstr>
      <vt:lpstr>Office Theme</vt:lpstr>
      <vt:lpstr>Humanitarian 5Ws (WHO, WHAT, WHERE, for WHOM and WHEN)  </vt:lpstr>
      <vt:lpstr>PowerPoint Presentation</vt:lpstr>
      <vt:lpstr>PowerPoint Presentation</vt:lpstr>
      <vt:lpstr>Links</vt:lpstr>
      <vt:lpstr>Next Steps…</vt:lpstr>
      <vt:lpstr>Next Steps…</vt:lpstr>
      <vt:lpstr>Actions and timeline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Humanitarian Appeal: Needs and Priorities Plan</dc:title>
  <dc:creator>Rashmi Rita</dc:creator>
  <cp:lastModifiedBy>Rashmi Rita</cp:lastModifiedBy>
  <cp:revision>10</cp:revision>
  <dcterms:created xsi:type="dcterms:W3CDTF">2022-05-25T04:03:54Z</dcterms:created>
  <dcterms:modified xsi:type="dcterms:W3CDTF">2022-09-07T08:38:47Z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0x010100FB64CDADBEF15D4EADC0F44B929D0358</vt:lpwstr>
  </property>
  <property fmtid="{D5CDD505-2E9C-101B-9397-08002B2CF9AE}" pid="3" name="MediaServiceImageTags">
    <vt:lpwstr/>
  </property>
</Properties>
</file>