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0CBC83-21CA-4C5C-B518-A078A825F9DB}"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193075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CBC83-21CA-4C5C-B518-A078A825F9DB}"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299309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CBC83-21CA-4C5C-B518-A078A825F9DB}"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309268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CBC83-21CA-4C5C-B518-A078A825F9DB}"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3181116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0CBC83-21CA-4C5C-B518-A078A825F9DB}"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302122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0CBC83-21CA-4C5C-B518-A078A825F9DB}"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57235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0CBC83-21CA-4C5C-B518-A078A825F9DB}"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76876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0CBC83-21CA-4C5C-B518-A078A825F9DB}"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198321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CBC83-21CA-4C5C-B518-A078A825F9DB}"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39703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0CBC83-21CA-4C5C-B518-A078A825F9DB}"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164715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0CBC83-21CA-4C5C-B518-A078A825F9DB}"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D793A-D8D9-4957-8F02-8C780D37BC14}" type="slidenum">
              <a:rPr lang="en-US" smtClean="0"/>
              <a:t>‹#›</a:t>
            </a:fld>
            <a:endParaRPr lang="en-US"/>
          </a:p>
        </p:txBody>
      </p:sp>
    </p:spTree>
    <p:extLst>
      <p:ext uri="{BB962C8B-B14F-4D97-AF65-F5344CB8AC3E}">
        <p14:creationId xmlns:p14="http://schemas.microsoft.com/office/powerpoint/2010/main" val="275615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CBC83-21CA-4C5C-B518-A078A825F9DB}" type="datetimeFigureOut">
              <a:rPr lang="en-US" smtClean="0"/>
              <a:t>9/24/2020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D793A-D8D9-4957-8F02-8C780D37BC14}" type="slidenum">
              <a:rPr lang="en-US" smtClean="0"/>
              <a:t>‹#›</a:t>
            </a:fld>
            <a:endParaRPr lang="en-US"/>
          </a:p>
        </p:txBody>
      </p:sp>
    </p:spTree>
    <p:extLst>
      <p:ext uri="{BB962C8B-B14F-4D97-AF65-F5344CB8AC3E}">
        <p14:creationId xmlns:p14="http://schemas.microsoft.com/office/powerpoint/2010/main" val="1055796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675" y="1340076"/>
            <a:ext cx="11652068" cy="2208667"/>
          </a:xfrm>
        </p:spPr>
        <p:txBody>
          <a:bodyPr>
            <a:normAutofit fontScale="90000"/>
          </a:bodyPr>
          <a:lstStyle/>
          <a:p>
            <a:r>
              <a:rPr lang="en-US" dirty="0" smtClean="0"/>
              <a:t>FAQs </a:t>
            </a:r>
            <a:r>
              <a:rPr lang="en-US" dirty="0" smtClean="0"/>
              <a:t>Session-3 to </a:t>
            </a:r>
            <a:r>
              <a:rPr lang="en-US" dirty="0" smtClean="0"/>
              <a:t>Increase Public Understanding on COVID-19 and its Implications </a:t>
            </a:r>
            <a:r>
              <a:rPr lang="en-US" dirty="0"/>
              <a:t>in </a:t>
            </a:r>
            <a:r>
              <a:rPr lang="en-US" dirty="0" smtClean="0"/>
              <a:t/>
            </a:r>
            <a:br>
              <a:rPr lang="en-US" dirty="0" smtClean="0"/>
            </a:br>
            <a:r>
              <a:rPr lang="en-US" dirty="0" smtClean="0"/>
              <a:t>Age </a:t>
            </a:r>
            <a:r>
              <a:rPr lang="en-US" dirty="0"/>
              <a:t>&amp; Disability Perspective</a:t>
            </a:r>
          </a:p>
        </p:txBody>
      </p:sp>
      <p:sp>
        <p:nvSpPr>
          <p:cNvPr id="3" name="Subtitle 2"/>
          <p:cNvSpPr>
            <a:spLocks noGrp="1"/>
          </p:cNvSpPr>
          <p:nvPr>
            <p:ph type="subTitle" idx="1"/>
          </p:nvPr>
        </p:nvSpPr>
        <p:spPr>
          <a:xfrm>
            <a:off x="7572102" y="3609703"/>
            <a:ext cx="3984172" cy="1926771"/>
          </a:xfrm>
        </p:spPr>
        <p:txBody>
          <a:bodyPr/>
          <a:lstStyle/>
          <a:p>
            <a:pPr algn="r"/>
            <a:endParaRPr lang="en-US" dirty="0" smtClean="0"/>
          </a:p>
          <a:p>
            <a:pPr algn="r"/>
            <a:r>
              <a:rPr lang="en-US" dirty="0" smtClean="0"/>
              <a:t>By: Mr. Anwar Sadat</a:t>
            </a:r>
          </a:p>
          <a:p>
            <a:pPr algn="r"/>
            <a:r>
              <a:rPr lang="en-US" dirty="0" smtClean="0"/>
              <a:t>24 Sept 2020</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1026" name="Picture 1" descr="image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1037" y="4728754"/>
            <a:ext cx="41529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2785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a:t>
            </a:r>
            <a:endParaRPr lang="en-US" dirty="0"/>
          </a:p>
        </p:txBody>
      </p:sp>
      <p:grpSp>
        <p:nvGrpSpPr>
          <p:cNvPr id="6" name="Group 5"/>
          <p:cNvGrpSpPr/>
          <p:nvPr/>
        </p:nvGrpSpPr>
        <p:grpSpPr>
          <a:xfrm>
            <a:off x="7435939" y="5016136"/>
            <a:ext cx="4560689" cy="1658982"/>
            <a:chOff x="1030214" y="4161324"/>
            <a:chExt cx="7228491" cy="2487669"/>
          </a:xfrm>
        </p:grpSpPr>
        <p:pic>
          <p:nvPicPr>
            <p:cNvPr id="7" name="Picture 6"/>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8"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663303" y="1027906"/>
            <a:ext cx="7798894" cy="5849407"/>
          </a:xfrm>
        </p:spPr>
        <p:txBody>
          <a:bodyPr>
            <a:noAutofit/>
          </a:bodyPr>
          <a:lstStyle/>
          <a:p>
            <a:pPr marL="0" indent="0" algn="just">
              <a:lnSpc>
                <a:spcPct val="100000"/>
              </a:lnSpc>
              <a:buNone/>
            </a:pPr>
            <a:r>
              <a:rPr lang="en-US" sz="1700" b="1" dirty="0"/>
              <a:t>Mr. Anwar Sadat</a:t>
            </a:r>
            <a:r>
              <a:rPr lang="en-US" sz="1700" dirty="0"/>
              <a:t> is specialized in inclusive humanitarian action and CBDRM/DRR with a masters degree in environmental sciences with global warming and climate change as major subjects from University of Azad Jammu &amp; Kashmir. He also holds a diploma in Disasters Risk Management from Preston University Islamabad. He started his career as community monitoring officer from Merlin International-UK in Pakistan. Then he joined HelpAge International in Pakistan as campaigns coordinator where he laid the foundation of Age Demands Action-ADA campaign which lead to first ever social protection policy for older people in Pakistan. While working there he served at different positions like DRR Officer, DRR Coordinator and Age and Disability Advisor.  Recently Anwar has served Humanity and Inclusion-HI in Yemen as technical Coordinator Inclusion where he has laid the foundation of Inclusion Task Force-ITF with membership from UN agencies, INGOs, NGOs and academia. He has supported humanitarian actors in Yemen to deliver disability, gender and age inclusive COVID-19 response. He also technically supported in country consortiums and humanitarian organizations in Yemen and Pakistan for including older people and People with disabilities in organizational policies and programs. He also served as focal person on behalf of HelpAge in different South Asia regional projects and learning exchange forums. </a:t>
            </a:r>
            <a:endParaRPr lang="en-US" sz="1700" dirty="0" smtClean="0"/>
          </a:p>
          <a:p>
            <a:pPr marL="0" indent="0" algn="just">
              <a:lnSpc>
                <a:spcPct val="100000"/>
              </a:lnSpc>
              <a:buNone/>
            </a:pPr>
            <a:r>
              <a:rPr lang="en-US" sz="1700" dirty="0" smtClean="0"/>
              <a:t>He </a:t>
            </a:r>
            <a:r>
              <a:rPr lang="en-US" sz="1700" dirty="0"/>
              <a:t>has 14 years of International development and Humanitarian response experience in COVID-19, floods, earthquake, Droughts and post conflict in Pakistan and Yemen</a:t>
            </a:r>
          </a:p>
        </p:txBody>
      </p:sp>
      <p:pic>
        <p:nvPicPr>
          <p:cNvPr id="9" name="Picture 8" descr="10404273_1384072958570796_143076512163851541_n"/>
          <p:cNvPicPr/>
          <p:nvPr/>
        </p:nvPicPr>
        <p:blipFill>
          <a:blip r:embed="rId4">
            <a:extLst>
              <a:ext uri="{28A0092B-C50C-407E-A947-70E740481C1C}">
                <a14:useLocalDpi xmlns:a14="http://schemas.microsoft.com/office/drawing/2010/main" val="0"/>
              </a:ext>
            </a:extLst>
          </a:blip>
          <a:srcRect/>
          <a:stretch>
            <a:fillRect/>
          </a:stretch>
        </p:blipFill>
        <p:spPr bwMode="auto">
          <a:xfrm>
            <a:off x="984069" y="2360024"/>
            <a:ext cx="2299062" cy="2124890"/>
          </a:xfrm>
          <a:prstGeom prst="rect">
            <a:avLst/>
          </a:prstGeom>
          <a:noFill/>
          <a:ln>
            <a:noFill/>
          </a:ln>
        </p:spPr>
      </p:pic>
    </p:spTree>
    <p:extLst>
      <p:ext uri="{BB962C8B-B14F-4D97-AF65-F5344CB8AC3E}">
        <p14:creationId xmlns:p14="http://schemas.microsoft.com/office/powerpoint/2010/main" val="1056109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Received </a:t>
            </a:r>
            <a:endParaRPr lang="en-US" dirty="0"/>
          </a:p>
        </p:txBody>
      </p:sp>
      <p:grpSp>
        <p:nvGrpSpPr>
          <p:cNvPr id="4" name="Group 3"/>
          <p:cNvGrpSpPr/>
          <p:nvPr/>
        </p:nvGrpSpPr>
        <p:grpSpPr>
          <a:xfrm>
            <a:off x="7304740" y="4999899"/>
            <a:ext cx="4560689" cy="1658982"/>
            <a:chOff x="1030214" y="4161324"/>
            <a:chExt cx="7228491" cy="2487669"/>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6"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Content Placeholder 2"/>
          <p:cNvSpPr>
            <a:spLocks noGrp="1"/>
          </p:cNvSpPr>
          <p:nvPr>
            <p:ph idx="1"/>
          </p:nvPr>
        </p:nvSpPr>
        <p:spPr>
          <a:xfrm>
            <a:off x="374469" y="1690689"/>
            <a:ext cx="11268892" cy="4627872"/>
          </a:xfrm>
        </p:spPr>
        <p:txBody>
          <a:bodyPr>
            <a:normAutofit fontScale="92500" lnSpcReduction="10000"/>
          </a:bodyPr>
          <a:lstStyle/>
          <a:p>
            <a:pPr marL="514350" indent="-514350">
              <a:buFont typeface="+mj-lt"/>
              <a:buAutoNum type="arabicPeriod"/>
            </a:pPr>
            <a:r>
              <a:rPr lang="en-US" dirty="0"/>
              <a:t>How COVID-19 have a different effect on older people and people with disabilities</a:t>
            </a:r>
            <a:r>
              <a:rPr lang="en-US" dirty="0" smtClean="0"/>
              <a:t>?</a:t>
            </a:r>
          </a:p>
          <a:p>
            <a:pPr marL="514350" indent="-514350">
              <a:buFont typeface="+mj-lt"/>
              <a:buAutoNum type="arabicPeriod"/>
            </a:pPr>
            <a:endParaRPr lang="en-US" dirty="0"/>
          </a:p>
          <a:p>
            <a:pPr marL="514350" indent="-514350">
              <a:buFont typeface="+mj-lt"/>
              <a:buAutoNum type="arabicPeriod"/>
            </a:pPr>
            <a:r>
              <a:rPr lang="en-US" dirty="0" smtClean="0"/>
              <a:t>Do </a:t>
            </a:r>
            <a:r>
              <a:rPr lang="en-US" dirty="0"/>
              <a:t>you think the </a:t>
            </a:r>
            <a:r>
              <a:rPr lang="en-US" dirty="0" smtClean="0"/>
              <a:t>COVID-19 </a:t>
            </a:r>
            <a:r>
              <a:rPr lang="en-US" dirty="0"/>
              <a:t>response is inclusive of people with disabilities and older people</a:t>
            </a:r>
            <a:r>
              <a:rPr lang="en-US" dirty="0" smtClean="0"/>
              <a:t>?</a:t>
            </a:r>
            <a:r>
              <a:rPr lang="en-US" b="1" dirty="0" smtClean="0"/>
              <a:t> </a:t>
            </a:r>
          </a:p>
          <a:p>
            <a:pPr marL="514350" indent="-514350">
              <a:buFont typeface="+mj-lt"/>
              <a:buAutoNum type="arabicPeriod"/>
            </a:pPr>
            <a:endParaRPr lang="en-US" dirty="0"/>
          </a:p>
          <a:p>
            <a:pPr marL="514350" indent="-514350">
              <a:buFont typeface="+mj-lt"/>
              <a:buAutoNum type="arabicPeriod"/>
            </a:pPr>
            <a:r>
              <a:rPr lang="en-US" dirty="0"/>
              <a:t>How COVID-19 has affected the social life and livelihood of older people and people with disabilities</a:t>
            </a:r>
            <a:r>
              <a:rPr lang="en-US" dirty="0" smtClean="0"/>
              <a:t>?</a:t>
            </a:r>
          </a:p>
          <a:p>
            <a:pPr marL="514350" indent="-514350">
              <a:buFont typeface="+mj-lt"/>
              <a:buAutoNum type="arabicPeriod"/>
            </a:pPr>
            <a:endParaRPr lang="en-US" dirty="0"/>
          </a:p>
          <a:p>
            <a:pPr marL="514350" indent="-514350">
              <a:buFont typeface="+mj-lt"/>
              <a:buAutoNum type="arabicPeriod"/>
            </a:pPr>
            <a:r>
              <a:rPr lang="en-US" dirty="0"/>
              <a:t>What can be done to better include people with disabilities and older people in the </a:t>
            </a:r>
            <a:r>
              <a:rPr lang="en-US" dirty="0" smtClean="0"/>
              <a:t>COVID-19 </a:t>
            </a:r>
            <a:r>
              <a:rPr lang="en-US" dirty="0"/>
              <a:t>response in health and livelihood?</a:t>
            </a:r>
          </a:p>
          <a:p>
            <a:pPr marL="514350" indent="-514350">
              <a:buFont typeface="+mj-lt"/>
              <a:buAutoNum type="arabicPeriod"/>
            </a:pPr>
            <a:endParaRPr lang="en-US" dirty="0"/>
          </a:p>
        </p:txBody>
      </p:sp>
    </p:spTree>
    <p:extLst>
      <p:ext uri="{BB962C8B-B14F-4D97-AF65-F5344CB8AC3E}">
        <p14:creationId xmlns:p14="http://schemas.microsoft.com/office/powerpoint/2010/main" val="1360879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97</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FAQs Session-3 to Increase Public Understanding on COVID-19 and its Implications in  Age &amp; Disability Perspective</vt:lpstr>
      <vt:lpstr>Presenter</vt:lpstr>
      <vt:lpstr>Questions Received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FAQs Session Invitation: Increase Public Understanding on COVID-19 and its Implications </dc:title>
  <dc:creator>Sana Zulfiqar</dc:creator>
  <cp:lastModifiedBy>SPO1</cp:lastModifiedBy>
  <cp:revision>15</cp:revision>
  <dcterms:created xsi:type="dcterms:W3CDTF">2020-07-22T13:54:25Z</dcterms:created>
  <dcterms:modified xsi:type="dcterms:W3CDTF">2020-09-24T05:25:19Z</dcterms:modified>
</cp:coreProperties>
</file>