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8" r:id="rId3"/>
    <p:sldId id="265" r:id="rId4"/>
    <p:sldId id="257" r:id="rId5"/>
    <p:sldId id="258" r:id="rId6"/>
    <p:sldId id="259" r:id="rId7"/>
    <p:sldId id="260" r:id="rId8"/>
    <p:sldId id="261" r:id="rId9"/>
    <p:sldId id="263" r:id="rId10"/>
    <p:sldId id="264" r:id="rId11"/>
    <p:sldId id="266" r:id="rId12"/>
  </p:sldIdLst>
  <p:sldSz cx="12192000" cy="6858000"/>
  <p:notesSz cx="6858000" cy="9144000"/>
  <p:defaultTextStyle>
    <a:defPPr>
      <a:defRPr lang="en-P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4646"/>
  </p:normalViewPr>
  <p:slideViewPr>
    <p:cSldViewPr snapToGrid="0" snapToObjects="1">
      <p:cViewPr varScale="1">
        <p:scale>
          <a:sx n="68" d="100"/>
          <a:sy n="68" d="100"/>
        </p:scale>
        <p:origin x="8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1398F0-23B7-D348-9B17-0A6F934BCAA0}" type="doc">
      <dgm:prSet loTypeId="urn:microsoft.com/office/officeart/2008/layout/VerticalCircleList" loCatId="" qsTypeId="urn:microsoft.com/office/officeart/2005/8/quickstyle/3d3" qsCatId="3D" csTypeId="urn:microsoft.com/office/officeart/2005/8/colors/colorful4" csCatId="colorful" phldr="1"/>
      <dgm:spPr/>
      <dgm:t>
        <a:bodyPr/>
        <a:lstStyle/>
        <a:p>
          <a:endParaRPr lang="en-GB"/>
        </a:p>
      </dgm:t>
    </dgm:pt>
    <dgm:pt modelId="{E9559D89-026E-4F49-8390-D620CF7AFFF4}">
      <dgm:prSet phldrT="[Text]"/>
      <dgm:spPr/>
      <dgm:t>
        <a:bodyPr/>
        <a:lstStyle/>
        <a:p>
          <a:r>
            <a:rPr lang="en-PK" b="1" dirty="0"/>
            <a:t>Project Design – overview</a:t>
          </a:r>
          <a:endParaRPr lang="en-GB" b="1" dirty="0"/>
        </a:p>
      </dgm:t>
    </dgm:pt>
    <dgm:pt modelId="{78B93B14-FB6B-A54C-96EC-2118B8F12A7B}" type="parTrans" cxnId="{663CCD6D-A640-A348-AA0E-E379CBCFD817}">
      <dgm:prSet/>
      <dgm:spPr/>
      <dgm:t>
        <a:bodyPr/>
        <a:lstStyle/>
        <a:p>
          <a:endParaRPr lang="en-GB" b="1"/>
        </a:p>
      </dgm:t>
    </dgm:pt>
    <dgm:pt modelId="{DB1F78DC-B2A4-BA46-9760-16B21AC70235}" type="sibTrans" cxnId="{663CCD6D-A640-A348-AA0E-E379CBCFD817}">
      <dgm:prSet/>
      <dgm:spPr/>
      <dgm:t>
        <a:bodyPr/>
        <a:lstStyle/>
        <a:p>
          <a:endParaRPr lang="en-GB" b="1"/>
        </a:p>
      </dgm:t>
    </dgm:pt>
    <dgm:pt modelId="{EAE4CC33-A95F-AC44-9955-C1579C1A9A08}">
      <dgm:prSet/>
      <dgm:spPr/>
      <dgm:t>
        <a:bodyPr/>
        <a:lstStyle/>
        <a:p>
          <a:r>
            <a:rPr lang="en-GB" b="1" dirty="0"/>
            <a:t>B</a:t>
          </a:r>
          <a:r>
            <a:rPr lang="en-PK" b="1" dirty="0"/>
            <a:t>ackground &amp; Context</a:t>
          </a:r>
        </a:p>
      </dgm:t>
    </dgm:pt>
    <dgm:pt modelId="{E5D07037-9D62-B749-98A1-1306D37530BE}" type="parTrans" cxnId="{61F102F5-86CF-AD4F-B859-839CA5C499B3}">
      <dgm:prSet/>
      <dgm:spPr/>
      <dgm:t>
        <a:bodyPr/>
        <a:lstStyle/>
        <a:p>
          <a:endParaRPr lang="en-GB" b="1"/>
        </a:p>
      </dgm:t>
    </dgm:pt>
    <dgm:pt modelId="{7BD87A7F-0CBE-F142-AE0E-D022BB6CF43A}" type="sibTrans" cxnId="{61F102F5-86CF-AD4F-B859-839CA5C499B3}">
      <dgm:prSet/>
      <dgm:spPr/>
      <dgm:t>
        <a:bodyPr/>
        <a:lstStyle/>
        <a:p>
          <a:endParaRPr lang="en-GB" b="1"/>
        </a:p>
      </dgm:t>
    </dgm:pt>
    <dgm:pt modelId="{2DBE1424-2059-D445-B296-FB361056FA9C}">
      <dgm:prSet/>
      <dgm:spPr/>
      <dgm:t>
        <a:bodyPr/>
        <a:lstStyle/>
        <a:p>
          <a:r>
            <a:rPr lang="en-PK" b="1" dirty="0"/>
            <a:t>Risks &amp; Assumptions</a:t>
          </a:r>
        </a:p>
      </dgm:t>
    </dgm:pt>
    <dgm:pt modelId="{6FB5631E-87F0-464F-8502-ACB32F824E39}" type="parTrans" cxnId="{2F093EB9-826B-C542-A52E-37B87AE11C44}">
      <dgm:prSet/>
      <dgm:spPr/>
      <dgm:t>
        <a:bodyPr/>
        <a:lstStyle/>
        <a:p>
          <a:endParaRPr lang="en-GB" b="1"/>
        </a:p>
      </dgm:t>
    </dgm:pt>
    <dgm:pt modelId="{D58A09D9-E224-2143-8E1C-69F6BD9C6AE4}" type="sibTrans" cxnId="{2F093EB9-826B-C542-A52E-37B87AE11C44}">
      <dgm:prSet/>
      <dgm:spPr/>
      <dgm:t>
        <a:bodyPr/>
        <a:lstStyle/>
        <a:p>
          <a:endParaRPr lang="en-GB" b="1"/>
        </a:p>
      </dgm:t>
    </dgm:pt>
    <dgm:pt modelId="{FC58449E-261F-DA48-81C4-AA99C8839052}">
      <dgm:prSet/>
      <dgm:spPr/>
      <dgm:t>
        <a:bodyPr/>
        <a:lstStyle/>
        <a:p>
          <a:r>
            <a:rPr lang="en-PK" b="1" dirty="0"/>
            <a:t>Goals, Objectives, Outputs &amp; Outcomes</a:t>
          </a:r>
        </a:p>
      </dgm:t>
    </dgm:pt>
    <dgm:pt modelId="{837BC7C7-CDCD-B046-BB5A-9A5C5B4B784B}" type="parTrans" cxnId="{E5B28940-468D-494B-BA97-54B3C56CDA50}">
      <dgm:prSet/>
      <dgm:spPr/>
      <dgm:t>
        <a:bodyPr/>
        <a:lstStyle/>
        <a:p>
          <a:endParaRPr lang="en-GB" b="1"/>
        </a:p>
      </dgm:t>
    </dgm:pt>
    <dgm:pt modelId="{F3DDD880-A489-2744-8740-EE40A6D9BF1D}" type="sibTrans" cxnId="{E5B28940-468D-494B-BA97-54B3C56CDA50}">
      <dgm:prSet/>
      <dgm:spPr/>
      <dgm:t>
        <a:bodyPr/>
        <a:lstStyle/>
        <a:p>
          <a:endParaRPr lang="en-GB" b="1"/>
        </a:p>
      </dgm:t>
    </dgm:pt>
    <dgm:pt modelId="{6C619C8B-683B-D648-83EE-E2A9E5C1A724}">
      <dgm:prSet/>
      <dgm:spPr/>
      <dgm:t>
        <a:bodyPr/>
        <a:lstStyle/>
        <a:p>
          <a:r>
            <a:rPr lang="en-PK" b="1" dirty="0"/>
            <a:t>Stakeholders, </a:t>
          </a:r>
          <a:r>
            <a:rPr lang="en-PK" b="1"/>
            <a:t>Beneficiaries, Timeline, Workplan &amp; Budget</a:t>
          </a:r>
          <a:endParaRPr lang="en-PK" b="1" dirty="0"/>
        </a:p>
      </dgm:t>
    </dgm:pt>
    <dgm:pt modelId="{990D06A8-185A-CA4D-8971-D32F85E7B21E}" type="parTrans" cxnId="{68EFA6A2-8F9A-9C4F-8176-478F5D4799B8}">
      <dgm:prSet/>
      <dgm:spPr/>
      <dgm:t>
        <a:bodyPr/>
        <a:lstStyle/>
        <a:p>
          <a:endParaRPr lang="en-GB" b="1"/>
        </a:p>
      </dgm:t>
    </dgm:pt>
    <dgm:pt modelId="{A102AAD3-02EA-E340-8BE8-DAB18FA1CB8D}" type="sibTrans" cxnId="{68EFA6A2-8F9A-9C4F-8176-478F5D4799B8}">
      <dgm:prSet/>
      <dgm:spPr/>
      <dgm:t>
        <a:bodyPr/>
        <a:lstStyle/>
        <a:p>
          <a:endParaRPr lang="en-GB" b="1"/>
        </a:p>
      </dgm:t>
    </dgm:pt>
    <dgm:pt modelId="{35CC59EB-8C84-A245-A8AC-7F347121E459}">
      <dgm:prSet/>
      <dgm:spPr/>
      <dgm:t>
        <a:bodyPr/>
        <a:lstStyle/>
        <a:p>
          <a:r>
            <a:rPr lang="en-PK" b="1" dirty="0"/>
            <a:t>Sustainability &amp; M&amp;E Strategies</a:t>
          </a:r>
        </a:p>
      </dgm:t>
    </dgm:pt>
    <dgm:pt modelId="{C9F61CC8-CC96-C342-85EC-A23CB0078697}" type="parTrans" cxnId="{28217FD4-3288-224C-8F91-69E53C4AD01E}">
      <dgm:prSet/>
      <dgm:spPr/>
      <dgm:t>
        <a:bodyPr/>
        <a:lstStyle/>
        <a:p>
          <a:endParaRPr lang="en-GB" b="1"/>
        </a:p>
      </dgm:t>
    </dgm:pt>
    <dgm:pt modelId="{B421C361-A120-8D45-B165-8544D67F9769}" type="sibTrans" cxnId="{28217FD4-3288-224C-8F91-69E53C4AD01E}">
      <dgm:prSet/>
      <dgm:spPr/>
      <dgm:t>
        <a:bodyPr/>
        <a:lstStyle/>
        <a:p>
          <a:endParaRPr lang="en-GB" b="1"/>
        </a:p>
      </dgm:t>
    </dgm:pt>
    <dgm:pt modelId="{868DE766-A30B-ED42-B04F-65EF265E65D8}">
      <dgm:prSet/>
      <dgm:spPr/>
      <dgm:t>
        <a:bodyPr/>
        <a:lstStyle/>
        <a:p>
          <a:r>
            <a:rPr lang="en-GB" b="1" dirty="0"/>
            <a:t>C</a:t>
          </a:r>
          <a:r>
            <a:rPr lang="en-PK" b="1" dirty="0"/>
            <a:t>ommunications &amp; Advocacy</a:t>
          </a:r>
        </a:p>
      </dgm:t>
    </dgm:pt>
    <dgm:pt modelId="{47A298E7-8423-994A-9A08-615A6AB81A10}" type="parTrans" cxnId="{77C109FB-16A2-C445-AADD-87E03DA10A35}">
      <dgm:prSet/>
      <dgm:spPr/>
      <dgm:t>
        <a:bodyPr/>
        <a:lstStyle/>
        <a:p>
          <a:endParaRPr lang="en-GB" b="1"/>
        </a:p>
      </dgm:t>
    </dgm:pt>
    <dgm:pt modelId="{2F28AF73-7909-184D-A604-05936EA6D17E}" type="sibTrans" cxnId="{77C109FB-16A2-C445-AADD-87E03DA10A35}">
      <dgm:prSet/>
      <dgm:spPr/>
      <dgm:t>
        <a:bodyPr/>
        <a:lstStyle/>
        <a:p>
          <a:endParaRPr lang="en-GB" b="1"/>
        </a:p>
      </dgm:t>
    </dgm:pt>
    <dgm:pt modelId="{2FB4427C-6F1E-E04C-B4A4-1BA0A9F712DD}" type="pres">
      <dgm:prSet presAssocID="{C51398F0-23B7-D348-9B17-0A6F934BCAA0}" presName="Name0" presStyleCnt="0">
        <dgm:presLayoutVars>
          <dgm:dir/>
        </dgm:presLayoutVars>
      </dgm:prSet>
      <dgm:spPr/>
      <dgm:t>
        <a:bodyPr/>
        <a:lstStyle/>
        <a:p>
          <a:endParaRPr lang="en-US"/>
        </a:p>
      </dgm:t>
    </dgm:pt>
    <dgm:pt modelId="{6E41CA34-2871-2748-829A-747A2260DB19}" type="pres">
      <dgm:prSet presAssocID="{E9559D89-026E-4F49-8390-D620CF7AFFF4}" presName="noChildren" presStyleCnt="0"/>
      <dgm:spPr/>
    </dgm:pt>
    <dgm:pt modelId="{8D21E88E-C862-204E-A9D0-14C83E614F2B}" type="pres">
      <dgm:prSet presAssocID="{E9559D89-026E-4F49-8390-D620CF7AFFF4}" presName="gap" presStyleCnt="0"/>
      <dgm:spPr/>
    </dgm:pt>
    <dgm:pt modelId="{FDDBE798-1BFB-7E41-8445-1E9C487A2D92}" type="pres">
      <dgm:prSet presAssocID="{E9559D89-026E-4F49-8390-D620CF7AFFF4}" presName="medCircle2" presStyleLbl="vennNode1" presStyleIdx="0" presStyleCnt="7"/>
      <dgm:spPr/>
    </dgm:pt>
    <dgm:pt modelId="{52F79B82-4071-C341-AEF4-FC575B4A588D}" type="pres">
      <dgm:prSet presAssocID="{E9559D89-026E-4F49-8390-D620CF7AFFF4}" presName="txLvlOnly1" presStyleLbl="revTx" presStyleIdx="0" presStyleCnt="7" custLinFactNeighborX="10256" custLinFactNeighborY="-5340"/>
      <dgm:spPr/>
      <dgm:t>
        <a:bodyPr/>
        <a:lstStyle/>
        <a:p>
          <a:endParaRPr lang="en-US"/>
        </a:p>
      </dgm:t>
    </dgm:pt>
    <dgm:pt modelId="{B9DBC1DF-96E4-964A-981B-2E8CE9FF05CB}" type="pres">
      <dgm:prSet presAssocID="{EAE4CC33-A95F-AC44-9955-C1579C1A9A08}" presName="noChildren" presStyleCnt="0"/>
      <dgm:spPr/>
    </dgm:pt>
    <dgm:pt modelId="{1300EFC2-028F-B048-ADC4-C52F5FF7A496}" type="pres">
      <dgm:prSet presAssocID="{EAE4CC33-A95F-AC44-9955-C1579C1A9A08}" presName="gap" presStyleCnt="0"/>
      <dgm:spPr/>
    </dgm:pt>
    <dgm:pt modelId="{4C69E833-D731-6945-81C2-2AF089D69758}" type="pres">
      <dgm:prSet presAssocID="{EAE4CC33-A95F-AC44-9955-C1579C1A9A08}" presName="medCircle2" presStyleLbl="vennNode1" presStyleIdx="1" presStyleCnt="7"/>
      <dgm:spPr/>
    </dgm:pt>
    <dgm:pt modelId="{E6F7762F-461C-C84A-BE0E-A88B6BAB2DCF}" type="pres">
      <dgm:prSet presAssocID="{EAE4CC33-A95F-AC44-9955-C1579C1A9A08}" presName="txLvlOnly1" presStyleLbl="revTx" presStyleIdx="1" presStyleCnt="7" custLinFactNeighborX="10256" custLinFactNeighborY="-10336"/>
      <dgm:spPr/>
      <dgm:t>
        <a:bodyPr/>
        <a:lstStyle/>
        <a:p>
          <a:endParaRPr lang="en-US"/>
        </a:p>
      </dgm:t>
    </dgm:pt>
    <dgm:pt modelId="{F32CEA41-21F6-3D4E-95E6-237C5C23F4D6}" type="pres">
      <dgm:prSet presAssocID="{2DBE1424-2059-D445-B296-FB361056FA9C}" presName="noChildren" presStyleCnt="0"/>
      <dgm:spPr/>
    </dgm:pt>
    <dgm:pt modelId="{FA527CA8-EB82-E44F-9BE2-69A88503794C}" type="pres">
      <dgm:prSet presAssocID="{2DBE1424-2059-D445-B296-FB361056FA9C}" presName="gap" presStyleCnt="0"/>
      <dgm:spPr/>
    </dgm:pt>
    <dgm:pt modelId="{2B6BA931-10EB-0848-9C44-D9E1C99C9666}" type="pres">
      <dgm:prSet presAssocID="{2DBE1424-2059-D445-B296-FB361056FA9C}" presName="medCircle2" presStyleLbl="vennNode1" presStyleIdx="2" presStyleCnt="7"/>
      <dgm:spPr/>
    </dgm:pt>
    <dgm:pt modelId="{02EBF2ED-C767-8341-B201-646ABE23EF7A}" type="pres">
      <dgm:prSet presAssocID="{2DBE1424-2059-D445-B296-FB361056FA9C}" presName="txLvlOnly1" presStyleLbl="revTx" presStyleIdx="2" presStyleCnt="7" custLinFactNeighborX="10256" custLinFactNeighborY="-10336"/>
      <dgm:spPr/>
      <dgm:t>
        <a:bodyPr/>
        <a:lstStyle/>
        <a:p>
          <a:endParaRPr lang="en-US"/>
        </a:p>
      </dgm:t>
    </dgm:pt>
    <dgm:pt modelId="{E5CBE29C-52FD-DE48-8D5B-4827C55DFD04}" type="pres">
      <dgm:prSet presAssocID="{FC58449E-261F-DA48-81C4-AA99C8839052}" presName="noChildren" presStyleCnt="0"/>
      <dgm:spPr/>
    </dgm:pt>
    <dgm:pt modelId="{B27D228C-C280-864B-B1BB-8EBF3620DDEE}" type="pres">
      <dgm:prSet presAssocID="{FC58449E-261F-DA48-81C4-AA99C8839052}" presName="gap" presStyleCnt="0"/>
      <dgm:spPr/>
    </dgm:pt>
    <dgm:pt modelId="{2DCDA7F8-6F7D-4949-AC4D-8912F2E056EA}" type="pres">
      <dgm:prSet presAssocID="{FC58449E-261F-DA48-81C4-AA99C8839052}" presName="medCircle2" presStyleLbl="vennNode1" presStyleIdx="3" presStyleCnt="7"/>
      <dgm:spPr/>
    </dgm:pt>
    <dgm:pt modelId="{8387B514-BC8D-F34A-9155-9BDAB4196BDB}" type="pres">
      <dgm:prSet presAssocID="{FC58449E-261F-DA48-81C4-AA99C8839052}" presName="txLvlOnly1" presStyleLbl="revTx" presStyleIdx="3" presStyleCnt="7" custLinFactNeighborX="10256" custLinFactNeighborY="-10336"/>
      <dgm:spPr/>
      <dgm:t>
        <a:bodyPr/>
        <a:lstStyle/>
        <a:p>
          <a:endParaRPr lang="en-US"/>
        </a:p>
      </dgm:t>
    </dgm:pt>
    <dgm:pt modelId="{0E31A2DF-850C-3349-A551-EDB7856372BB}" type="pres">
      <dgm:prSet presAssocID="{6C619C8B-683B-D648-83EE-E2A9E5C1A724}" presName="noChildren" presStyleCnt="0"/>
      <dgm:spPr/>
    </dgm:pt>
    <dgm:pt modelId="{F0E00BF3-FB55-F847-A8D8-7E66920BD51D}" type="pres">
      <dgm:prSet presAssocID="{6C619C8B-683B-D648-83EE-E2A9E5C1A724}" presName="gap" presStyleCnt="0"/>
      <dgm:spPr/>
    </dgm:pt>
    <dgm:pt modelId="{28C0F532-37BB-E14E-8381-BC3BB3FECADD}" type="pres">
      <dgm:prSet presAssocID="{6C619C8B-683B-D648-83EE-E2A9E5C1A724}" presName="medCircle2" presStyleLbl="vennNode1" presStyleIdx="4" presStyleCnt="7"/>
      <dgm:spPr/>
    </dgm:pt>
    <dgm:pt modelId="{C4B3E97E-FDD4-8C41-9398-F9A634EAE07B}" type="pres">
      <dgm:prSet presAssocID="{6C619C8B-683B-D648-83EE-E2A9E5C1A724}" presName="txLvlOnly1" presStyleLbl="revTx" presStyleIdx="4" presStyleCnt="7" custLinFactNeighborX="10256" custLinFactNeighborY="-10336"/>
      <dgm:spPr/>
      <dgm:t>
        <a:bodyPr/>
        <a:lstStyle/>
        <a:p>
          <a:endParaRPr lang="en-US"/>
        </a:p>
      </dgm:t>
    </dgm:pt>
    <dgm:pt modelId="{DF21A932-DC0C-D440-B356-1AAA85FA173A}" type="pres">
      <dgm:prSet presAssocID="{35CC59EB-8C84-A245-A8AC-7F347121E459}" presName="noChildren" presStyleCnt="0"/>
      <dgm:spPr/>
    </dgm:pt>
    <dgm:pt modelId="{33087A41-D24C-244A-9ED2-FF96066E72D6}" type="pres">
      <dgm:prSet presAssocID="{35CC59EB-8C84-A245-A8AC-7F347121E459}" presName="gap" presStyleCnt="0"/>
      <dgm:spPr/>
    </dgm:pt>
    <dgm:pt modelId="{097322A0-A348-924C-8D6D-98844EC4C532}" type="pres">
      <dgm:prSet presAssocID="{35CC59EB-8C84-A245-A8AC-7F347121E459}" presName="medCircle2" presStyleLbl="vennNode1" presStyleIdx="5" presStyleCnt="7"/>
      <dgm:spPr/>
    </dgm:pt>
    <dgm:pt modelId="{E5C3958A-E402-A747-AC8F-4B540DA94946}" type="pres">
      <dgm:prSet presAssocID="{35CC59EB-8C84-A245-A8AC-7F347121E459}" presName="txLvlOnly1" presStyleLbl="revTx" presStyleIdx="5" presStyleCnt="7" custLinFactNeighborX="10256" custLinFactNeighborY="-10336"/>
      <dgm:spPr/>
      <dgm:t>
        <a:bodyPr/>
        <a:lstStyle/>
        <a:p>
          <a:endParaRPr lang="en-US"/>
        </a:p>
      </dgm:t>
    </dgm:pt>
    <dgm:pt modelId="{D1710DB0-847B-DB49-9B77-763C4D016CB9}" type="pres">
      <dgm:prSet presAssocID="{868DE766-A30B-ED42-B04F-65EF265E65D8}" presName="noChildren" presStyleCnt="0"/>
      <dgm:spPr/>
    </dgm:pt>
    <dgm:pt modelId="{DB1C23B4-9B15-2A48-B4A5-83792DF2D3BC}" type="pres">
      <dgm:prSet presAssocID="{868DE766-A30B-ED42-B04F-65EF265E65D8}" presName="gap" presStyleCnt="0"/>
      <dgm:spPr/>
    </dgm:pt>
    <dgm:pt modelId="{73FA3160-AC05-AA4E-BA34-0DDD11070C35}" type="pres">
      <dgm:prSet presAssocID="{868DE766-A30B-ED42-B04F-65EF265E65D8}" presName="medCircle2" presStyleLbl="vennNode1" presStyleIdx="6" presStyleCnt="7"/>
      <dgm:spPr/>
    </dgm:pt>
    <dgm:pt modelId="{FF6AC24C-E7EC-D249-B2E3-67034366B77C}" type="pres">
      <dgm:prSet presAssocID="{868DE766-A30B-ED42-B04F-65EF265E65D8}" presName="txLvlOnly1" presStyleLbl="revTx" presStyleIdx="6" presStyleCnt="7" custLinFactNeighborX="10256" custLinFactNeighborY="-10336"/>
      <dgm:spPr/>
      <dgm:t>
        <a:bodyPr/>
        <a:lstStyle/>
        <a:p>
          <a:endParaRPr lang="en-US"/>
        </a:p>
      </dgm:t>
    </dgm:pt>
  </dgm:ptLst>
  <dgm:cxnLst>
    <dgm:cxn modelId="{E778363C-9AC7-9F4E-A546-0C6D231091BF}" type="presOf" srcId="{EAE4CC33-A95F-AC44-9955-C1579C1A9A08}" destId="{E6F7762F-461C-C84A-BE0E-A88B6BAB2DCF}" srcOrd="0" destOrd="0" presId="urn:microsoft.com/office/officeart/2008/layout/VerticalCircleList"/>
    <dgm:cxn modelId="{E5B28940-468D-494B-BA97-54B3C56CDA50}" srcId="{C51398F0-23B7-D348-9B17-0A6F934BCAA0}" destId="{FC58449E-261F-DA48-81C4-AA99C8839052}" srcOrd="3" destOrd="0" parTransId="{837BC7C7-CDCD-B046-BB5A-9A5C5B4B784B}" sibTransId="{F3DDD880-A489-2744-8740-EE40A6D9BF1D}"/>
    <dgm:cxn modelId="{8494C1A8-BE00-D14D-A3D8-7E1A88EC4BC7}" type="presOf" srcId="{2DBE1424-2059-D445-B296-FB361056FA9C}" destId="{02EBF2ED-C767-8341-B201-646ABE23EF7A}" srcOrd="0" destOrd="0" presId="urn:microsoft.com/office/officeart/2008/layout/VerticalCircleList"/>
    <dgm:cxn modelId="{5999A6B7-C4C3-754D-842D-A422362A5475}" type="presOf" srcId="{E9559D89-026E-4F49-8390-D620CF7AFFF4}" destId="{52F79B82-4071-C341-AEF4-FC575B4A588D}" srcOrd="0" destOrd="0" presId="urn:microsoft.com/office/officeart/2008/layout/VerticalCircleList"/>
    <dgm:cxn modelId="{77C109FB-16A2-C445-AADD-87E03DA10A35}" srcId="{C51398F0-23B7-D348-9B17-0A6F934BCAA0}" destId="{868DE766-A30B-ED42-B04F-65EF265E65D8}" srcOrd="6" destOrd="0" parTransId="{47A298E7-8423-994A-9A08-615A6AB81A10}" sibTransId="{2F28AF73-7909-184D-A604-05936EA6D17E}"/>
    <dgm:cxn modelId="{EE9CF239-6E12-3C44-BBAF-BCDA8782A0C6}" type="presOf" srcId="{6C619C8B-683B-D648-83EE-E2A9E5C1A724}" destId="{C4B3E97E-FDD4-8C41-9398-F9A634EAE07B}" srcOrd="0" destOrd="0" presId="urn:microsoft.com/office/officeart/2008/layout/VerticalCircleList"/>
    <dgm:cxn modelId="{980E95E8-896F-4F40-8F0B-039DAA6FCE4E}" type="presOf" srcId="{868DE766-A30B-ED42-B04F-65EF265E65D8}" destId="{FF6AC24C-E7EC-D249-B2E3-67034366B77C}" srcOrd="0" destOrd="0" presId="urn:microsoft.com/office/officeart/2008/layout/VerticalCircleList"/>
    <dgm:cxn modelId="{2F093EB9-826B-C542-A52E-37B87AE11C44}" srcId="{C51398F0-23B7-D348-9B17-0A6F934BCAA0}" destId="{2DBE1424-2059-D445-B296-FB361056FA9C}" srcOrd="2" destOrd="0" parTransId="{6FB5631E-87F0-464F-8502-ACB32F824E39}" sibTransId="{D58A09D9-E224-2143-8E1C-69F6BD9C6AE4}"/>
    <dgm:cxn modelId="{663CCD6D-A640-A348-AA0E-E379CBCFD817}" srcId="{C51398F0-23B7-D348-9B17-0A6F934BCAA0}" destId="{E9559D89-026E-4F49-8390-D620CF7AFFF4}" srcOrd="0" destOrd="0" parTransId="{78B93B14-FB6B-A54C-96EC-2118B8F12A7B}" sibTransId="{DB1F78DC-B2A4-BA46-9760-16B21AC70235}"/>
    <dgm:cxn modelId="{28217FD4-3288-224C-8F91-69E53C4AD01E}" srcId="{C51398F0-23B7-D348-9B17-0A6F934BCAA0}" destId="{35CC59EB-8C84-A245-A8AC-7F347121E459}" srcOrd="5" destOrd="0" parTransId="{C9F61CC8-CC96-C342-85EC-A23CB0078697}" sibTransId="{B421C361-A120-8D45-B165-8544D67F9769}"/>
    <dgm:cxn modelId="{F45D7C61-4842-F44B-BBE3-EA7C0A5D65BB}" type="presOf" srcId="{35CC59EB-8C84-A245-A8AC-7F347121E459}" destId="{E5C3958A-E402-A747-AC8F-4B540DA94946}" srcOrd="0" destOrd="0" presId="urn:microsoft.com/office/officeart/2008/layout/VerticalCircleList"/>
    <dgm:cxn modelId="{436E3394-2A83-3147-A05C-2EBED605E8FD}" type="presOf" srcId="{C51398F0-23B7-D348-9B17-0A6F934BCAA0}" destId="{2FB4427C-6F1E-E04C-B4A4-1BA0A9F712DD}" srcOrd="0" destOrd="0" presId="urn:microsoft.com/office/officeart/2008/layout/VerticalCircleList"/>
    <dgm:cxn modelId="{7685CA7C-BBC0-C943-9EED-20ECD7153663}" type="presOf" srcId="{FC58449E-261F-DA48-81C4-AA99C8839052}" destId="{8387B514-BC8D-F34A-9155-9BDAB4196BDB}" srcOrd="0" destOrd="0" presId="urn:microsoft.com/office/officeart/2008/layout/VerticalCircleList"/>
    <dgm:cxn modelId="{68EFA6A2-8F9A-9C4F-8176-478F5D4799B8}" srcId="{C51398F0-23B7-D348-9B17-0A6F934BCAA0}" destId="{6C619C8B-683B-D648-83EE-E2A9E5C1A724}" srcOrd="4" destOrd="0" parTransId="{990D06A8-185A-CA4D-8971-D32F85E7B21E}" sibTransId="{A102AAD3-02EA-E340-8BE8-DAB18FA1CB8D}"/>
    <dgm:cxn modelId="{61F102F5-86CF-AD4F-B859-839CA5C499B3}" srcId="{C51398F0-23B7-D348-9B17-0A6F934BCAA0}" destId="{EAE4CC33-A95F-AC44-9955-C1579C1A9A08}" srcOrd="1" destOrd="0" parTransId="{E5D07037-9D62-B749-98A1-1306D37530BE}" sibTransId="{7BD87A7F-0CBE-F142-AE0E-D022BB6CF43A}"/>
    <dgm:cxn modelId="{11E3554C-0114-E541-ABDC-F5EE059EAE08}" type="presParOf" srcId="{2FB4427C-6F1E-E04C-B4A4-1BA0A9F712DD}" destId="{6E41CA34-2871-2748-829A-747A2260DB19}" srcOrd="0" destOrd="0" presId="urn:microsoft.com/office/officeart/2008/layout/VerticalCircleList"/>
    <dgm:cxn modelId="{9F6F8104-2469-C546-830C-DA61DB71AA76}" type="presParOf" srcId="{6E41CA34-2871-2748-829A-747A2260DB19}" destId="{8D21E88E-C862-204E-A9D0-14C83E614F2B}" srcOrd="0" destOrd="0" presId="urn:microsoft.com/office/officeart/2008/layout/VerticalCircleList"/>
    <dgm:cxn modelId="{56AC07A6-9CB7-044C-BB18-24AE0B13FE8E}" type="presParOf" srcId="{6E41CA34-2871-2748-829A-747A2260DB19}" destId="{FDDBE798-1BFB-7E41-8445-1E9C487A2D92}" srcOrd="1" destOrd="0" presId="urn:microsoft.com/office/officeart/2008/layout/VerticalCircleList"/>
    <dgm:cxn modelId="{781923F2-A65D-4E49-B081-5C60B828FDB5}" type="presParOf" srcId="{6E41CA34-2871-2748-829A-747A2260DB19}" destId="{52F79B82-4071-C341-AEF4-FC575B4A588D}" srcOrd="2" destOrd="0" presId="urn:microsoft.com/office/officeart/2008/layout/VerticalCircleList"/>
    <dgm:cxn modelId="{7A208E2E-332C-2F47-BC50-C7EE1B8A0914}" type="presParOf" srcId="{2FB4427C-6F1E-E04C-B4A4-1BA0A9F712DD}" destId="{B9DBC1DF-96E4-964A-981B-2E8CE9FF05CB}" srcOrd="1" destOrd="0" presId="urn:microsoft.com/office/officeart/2008/layout/VerticalCircleList"/>
    <dgm:cxn modelId="{5DD839C5-1B30-FE47-B7DB-6B6610CAC797}" type="presParOf" srcId="{B9DBC1DF-96E4-964A-981B-2E8CE9FF05CB}" destId="{1300EFC2-028F-B048-ADC4-C52F5FF7A496}" srcOrd="0" destOrd="0" presId="urn:microsoft.com/office/officeart/2008/layout/VerticalCircleList"/>
    <dgm:cxn modelId="{CA5176E4-FD99-B544-B477-7B52778D986A}" type="presParOf" srcId="{B9DBC1DF-96E4-964A-981B-2E8CE9FF05CB}" destId="{4C69E833-D731-6945-81C2-2AF089D69758}" srcOrd="1" destOrd="0" presId="urn:microsoft.com/office/officeart/2008/layout/VerticalCircleList"/>
    <dgm:cxn modelId="{1C87FD61-DE53-4941-8092-3C63EE420AA0}" type="presParOf" srcId="{B9DBC1DF-96E4-964A-981B-2E8CE9FF05CB}" destId="{E6F7762F-461C-C84A-BE0E-A88B6BAB2DCF}" srcOrd="2" destOrd="0" presId="urn:microsoft.com/office/officeart/2008/layout/VerticalCircleList"/>
    <dgm:cxn modelId="{0C261135-8525-D047-874C-3F059917CCEA}" type="presParOf" srcId="{2FB4427C-6F1E-E04C-B4A4-1BA0A9F712DD}" destId="{F32CEA41-21F6-3D4E-95E6-237C5C23F4D6}" srcOrd="2" destOrd="0" presId="urn:microsoft.com/office/officeart/2008/layout/VerticalCircleList"/>
    <dgm:cxn modelId="{6FA9015C-8997-2D46-A1B2-2ED17FC00569}" type="presParOf" srcId="{F32CEA41-21F6-3D4E-95E6-237C5C23F4D6}" destId="{FA527CA8-EB82-E44F-9BE2-69A88503794C}" srcOrd="0" destOrd="0" presId="urn:microsoft.com/office/officeart/2008/layout/VerticalCircleList"/>
    <dgm:cxn modelId="{45ECFB7E-E704-E841-AE17-41CF826D37AA}" type="presParOf" srcId="{F32CEA41-21F6-3D4E-95E6-237C5C23F4D6}" destId="{2B6BA931-10EB-0848-9C44-D9E1C99C9666}" srcOrd="1" destOrd="0" presId="urn:microsoft.com/office/officeart/2008/layout/VerticalCircleList"/>
    <dgm:cxn modelId="{2B2E7E09-770F-FA47-ABAD-F5377FAF15E5}" type="presParOf" srcId="{F32CEA41-21F6-3D4E-95E6-237C5C23F4D6}" destId="{02EBF2ED-C767-8341-B201-646ABE23EF7A}" srcOrd="2" destOrd="0" presId="urn:microsoft.com/office/officeart/2008/layout/VerticalCircleList"/>
    <dgm:cxn modelId="{3A8FBD86-276D-4B4A-9F7C-85A33ED5C058}" type="presParOf" srcId="{2FB4427C-6F1E-E04C-B4A4-1BA0A9F712DD}" destId="{E5CBE29C-52FD-DE48-8D5B-4827C55DFD04}" srcOrd="3" destOrd="0" presId="urn:microsoft.com/office/officeart/2008/layout/VerticalCircleList"/>
    <dgm:cxn modelId="{4253CB70-ABF7-3541-914F-443BD5E30C69}" type="presParOf" srcId="{E5CBE29C-52FD-DE48-8D5B-4827C55DFD04}" destId="{B27D228C-C280-864B-B1BB-8EBF3620DDEE}" srcOrd="0" destOrd="0" presId="urn:microsoft.com/office/officeart/2008/layout/VerticalCircleList"/>
    <dgm:cxn modelId="{21659A28-B198-284A-B523-2A198042AFF4}" type="presParOf" srcId="{E5CBE29C-52FD-DE48-8D5B-4827C55DFD04}" destId="{2DCDA7F8-6F7D-4949-AC4D-8912F2E056EA}" srcOrd="1" destOrd="0" presId="urn:microsoft.com/office/officeart/2008/layout/VerticalCircleList"/>
    <dgm:cxn modelId="{3E84BAB5-CA5D-8C4F-8451-CDCF95CE6110}" type="presParOf" srcId="{E5CBE29C-52FD-DE48-8D5B-4827C55DFD04}" destId="{8387B514-BC8D-F34A-9155-9BDAB4196BDB}" srcOrd="2" destOrd="0" presId="urn:microsoft.com/office/officeart/2008/layout/VerticalCircleList"/>
    <dgm:cxn modelId="{490E1136-4168-7C46-B9C0-2C7B2F8EADF7}" type="presParOf" srcId="{2FB4427C-6F1E-E04C-B4A4-1BA0A9F712DD}" destId="{0E31A2DF-850C-3349-A551-EDB7856372BB}" srcOrd="4" destOrd="0" presId="urn:microsoft.com/office/officeart/2008/layout/VerticalCircleList"/>
    <dgm:cxn modelId="{93D59985-D07C-DD4A-81AB-6E5D97298512}" type="presParOf" srcId="{0E31A2DF-850C-3349-A551-EDB7856372BB}" destId="{F0E00BF3-FB55-F847-A8D8-7E66920BD51D}" srcOrd="0" destOrd="0" presId="urn:microsoft.com/office/officeart/2008/layout/VerticalCircleList"/>
    <dgm:cxn modelId="{C8D0B04F-9E4E-D146-B5E0-AB5BA06623B3}" type="presParOf" srcId="{0E31A2DF-850C-3349-A551-EDB7856372BB}" destId="{28C0F532-37BB-E14E-8381-BC3BB3FECADD}" srcOrd="1" destOrd="0" presId="urn:microsoft.com/office/officeart/2008/layout/VerticalCircleList"/>
    <dgm:cxn modelId="{641CD3FE-99E6-6E49-88BA-43BBFEF12955}" type="presParOf" srcId="{0E31A2DF-850C-3349-A551-EDB7856372BB}" destId="{C4B3E97E-FDD4-8C41-9398-F9A634EAE07B}" srcOrd="2" destOrd="0" presId="urn:microsoft.com/office/officeart/2008/layout/VerticalCircleList"/>
    <dgm:cxn modelId="{67C13B24-BB27-CF49-B335-A6EEF7D42E01}" type="presParOf" srcId="{2FB4427C-6F1E-E04C-B4A4-1BA0A9F712DD}" destId="{DF21A932-DC0C-D440-B356-1AAA85FA173A}" srcOrd="5" destOrd="0" presId="urn:microsoft.com/office/officeart/2008/layout/VerticalCircleList"/>
    <dgm:cxn modelId="{13997993-806F-9345-B7DB-BBBEBCAD2DE1}" type="presParOf" srcId="{DF21A932-DC0C-D440-B356-1AAA85FA173A}" destId="{33087A41-D24C-244A-9ED2-FF96066E72D6}" srcOrd="0" destOrd="0" presId="urn:microsoft.com/office/officeart/2008/layout/VerticalCircleList"/>
    <dgm:cxn modelId="{992E497F-B81D-124C-BC8A-40C431144C40}" type="presParOf" srcId="{DF21A932-DC0C-D440-B356-1AAA85FA173A}" destId="{097322A0-A348-924C-8D6D-98844EC4C532}" srcOrd="1" destOrd="0" presId="urn:microsoft.com/office/officeart/2008/layout/VerticalCircleList"/>
    <dgm:cxn modelId="{F8FBB10B-473A-F147-9406-8ED172DD65A1}" type="presParOf" srcId="{DF21A932-DC0C-D440-B356-1AAA85FA173A}" destId="{E5C3958A-E402-A747-AC8F-4B540DA94946}" srcOrd="2" destOrd="0" presId="urn:microsoft.com/office/officeart/2008/layout/VerticalCircleList"/>
    <dgm:cxn modelId="{11171D4B-6EAE-D248-82FD-4EA57801E68E}" type="presParOf" srcId="{2FB4427C-6F1E-E04C-B4A4-1BA0A9F712DD}" destId="{D1710DB0-847B-DB49-9B77-763C4D016CB9}" srcOrd="6" destOrd="0" presId="urn:microsoft.com/office/officeart/2008/layout/VerticalCircleList"/>
    <dgm:cxn modelId="{4BBE9395-F16F-594E-AD16-4860EF4379C0}" type="presParOf" srcId="{D1710DB0-847B-DB49-9B77-763C4D016CB9}" destId="{DB1C23B4-9B15-2A48-B4A5-83792DF2D3BC}" srcOrd="0" destOrd="0" presId="urn:microsoft.com/office/officeart/2008/layout/VerticalCircleList"/>
    <dgm:cxn modelId="{1C707E5D-C445-3A43-98F8-00064D497BC5}" type="presParOf" srcId="{D1710DB0-847B-DB49-9B77-763C4D016CB9}" destId="{73FA3160-AC05-AA4E-BA34-0DDD11070C35}" srcOrd="1" destOrd="0" presId="urn:microsoft.com/office/officeart/2008/layout/VerticalCircleList"/>
    <dgm:cxn modelId="{2B322916-ADE2-1D41-8092-CEAE580B23C2}" type="presParOf" srcId="{D1710DB0-847B-DB49-9B77-763C4D016CB9}" destId="{FF6AC24C-E7EC-D249-B2E3-67034366B77C}" srcOrd="2" destOrd="0" presId="urn:microsoft.com/office/officeart/2008/layout/Vertical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CD4275-035F-EC4D-8C83-AA8589484E9A}" type="doc">
      <dgm:prSet loTypeId="urn:microsoft.com/office/officeart/2009/3/layout/RandomtoResultProcess" loCatId="" qsTypeId="urn:microsoft.com/office/officeart/2005/8/quickstyle/3d3" qsCatId="3D" csTypeId="urn:microsoft.com/office/officeart/2005/8/colors/colorful4" csCatId="colorful" phldr="1"/>
      <dgm:spPr/>
      <dgm:t>
        <a:bodyPr/>
        <a:lstStyle/>
        <a:p>
          <a:endParaRPr lang="en-GB"/>
        </a:p>
      </dgm:t>
    </dgm:pt>
    <dgm:pt modelId="{B4512B77-4C8C-6344-9E24-6B1222A60B40}">
      <dgm:prSet phldrT="[Text]"/>
      <dgm:spPr/>
      <dgm:t>
        <a:bodyPr/>
        <a:lstStyle/>
        <a:p>
          <a:r>
            <a:rPr lang="en-GB" dirty="0"/>
            <a:t>It identifies key elements by outlining the answers to 4 </a:t>
          </a:r>
          <a:r>
            <a:rPr lang="en-GB" dirty="0" err="1"/>
            <a:t>Ws</a:t>
          </a:r>
          <a:r>
            <a:rPr lang="en-GB" dirty="0"/>
            <a:t> of the project: What-Where-When-Who.</a:t>
          </a:r>
        </a:p>
      </dgm:t>
    </dgm:pt>
    <dgm:pt modelId="{E54A2C83-25D4-B74A-8747-90689D24CC1C}" type="parTrans" cxnId="{6AE7D224-5423-E946-A474-CFBA2D5D8469}">
      <dgm:prSet/>
      <dgm:spPr/>
      <dgm:t>
        <a:bodyPr/>
        <a:lstStyle/>
        <a:p>
          <a:endParaRPr lang="en-GB"/>
        </a:p>
      </dgm:t>
    </dgm:pt>
    <dgm:pt modelId="{5A26EBC0-68A6-6E43-A6C3-0E3C31E40719}" type="sibTrans" cxnId="{6AE7D224-5423-E946-A474-CFBA2D5D8469}">
      <dgm:prSet/>
      <dgm:spPr/>
      <dgm:t>
        <a:bodyPr/>
        <a:lstStyle/>
        <a:p>
          <a:endParaRPr lang="en-GB"/>
        </a:p>
      </dgm:t>
    </dgm:pt>
    <dgm:pt modelId="{E9EECB32-1D70-3A43-B69D-4AF4AFAB51F1}">
      <dgm:prSet/>
      <dgm:spPr/>
      <dgm:t>
        <a:bodyPr/>
        <a:lstStyle/>
        <a:p>
          <a:r>
            <a:rPr lang="en-GB" b="1" dirty="0"/>
            <a:t>What:</a:t>
          </a:r>
          <a:r>
            <a:rPr lang="en-GB" dirty="0"/>
            <a:t> defines the project itself</a:t>
          </a:r>
        </a:p>
      </dgm:t>
    </dgm:pt>
    <dgm:pt modelId="{C2FC61FD-D09F-8E4A-A4CE-CCF891565937}" type="parTrans" cxnId="{CB2878DC-9534-3C40-92E7-264FD1F6A842}">
      <dgm:prSet/>
      <dgm:spPr/>
      <dgm:t>
        <a:bodyPr/>
        <a:lstStyle/>
        <a:p>
          <a:endParaRPr lang="en-GB"/>
        </a:p>
      </dgm:t>
    </dgm:pt>
    <dgm:pt modelId="{B82583FC-CCEF-2B42-8D68-EEEEE2E8459D}" type="sibTrans" cxnId="{CB2878DC-9534-3C40-92E7-264FD1F6A842}">
      <dgm:prSet/>
      <dgm:spPr/>
      <dgm:t>
        <a:bodyPr/>
        <a:lstStyle/>
        <a:p>
          <a:endParaRPr lang="en-GB"/>
        </a:p>
      </dgm:t>
    </dgm:pt>
    <dgm:pt modelId="{872CB14B-5060-064E-8238-92E96330AFA9}">
      <dgm:prSet/>
      <dgm:spPr/>
      <dgm:t>
        <a:bodyPr/>
        <a:lstStyle/>
        <a:p>
          <a:r>
            <a:rPr lang="en-GB" b="1" dirty="0"/>
            <a:t>Where:</a:t>
          </a:r>
          <a:r>
            <a:rPr lang="en-GB" dirty="0"/>
            <a:t> is the internal and external environment</a:t>
          </a:r>
        </a:p>
      </dgm:t>
    </dgm:pt>
    <dgm:pt modelId="{24CF9A0C-AA67-BE4E-89B8-F6317251AF94}" type="parTrans" cxnId="{BCCEA9CF-7920-0C44-A98B-41F161AE1A33}">
      <dgm:prSet/>
      <dgm:spPr/>
      <dgm:t>
        <a:bodyPr/>
        <a:lstStyle/>
        <a:p>
          <a:endParaRPr lang="en-GB"/>
        </a:p>
      </dgm:t>
    </dgm:pt>
    <dgm:pt modelId="{E976EEAF-0114-154C-BFF1-25877C0442DC}" type="sibTrans" cxnId="{BCCEA9CF-7920-0C44-A98B-41F161AE1A33}">
      <dgm:prSet/>
      <dgm:spPr/>
      <dgm:t>
        <a:bodyPr/>
        <a:lstStyle/>
        <a:p>
          <a:endParaRPr lang="en-GB"/>
        </a:p>
      </dgm:t>
    </dgm:pt>
    <dgm:pt modelId="{81AB2C53-526F-424E-921D-0295057AD035}">
      <dgm:prSet/>
      <dgm:spPr/>
      <dgm:t>
        <a:bodyPr/>
        <a:lstStyle/>
        <a:p>
          <a:r>
            <a:rPr lang="en-GB" b="1" dirty="0"/>
            <a:t>When:</a:t>
          </a:r>
          <a:r>
            <a:rPr lang="en-GB" dirty="0"/>
            <a:t> is the timeframe</a:t>
          </a:r>
        </a:p>
      </dgm:t>
    </dgm:pt>
    <dgm:pt modelId="{127EDC0C-60BE-AA46-8B9F-BD428E30D0E9}" type="parTrans" cxnId="{F9E5AC2A-C389-C446-AE23-0FD147DC6451}">
      <dgm:prSet/>
      <dgm:spPr/>
      <dgm:t>
        <a:bodyPr/>
        <a:lstStyle/>
        <a:p>
          <a:endParaRPr lang="en-GB"/>
        </a:p>
      </dgm:t>
    </dgm:pt>
    <dgm:pt modelId="{38659A3B-870D-5A4B-830F-84B1003CBC1E}" type="sibTrans" cxnId="{F9E5AC2A-C389-C446-AE23-0FD147DC6451}">
      <dgm:prSet/>
      <dgm:spPr/>
      <dgm:t>
        <a:bodyPr/>
        <a:lstStyle/>
        <a:p>
          <a:endParaRPr lang="en-GB"/>
        </a:p>
      </dgm:t>
    </dgm:pt>
    <dgm:pt modelId="{4B851522-3051-ED40-ACA0-BAB7B26EFE68}">
      <dgm:prSet/>
      <dgm:spPr/>
      <dgm:t>
        <a:bodyPr/>
        <a:lstStyle/>
        <a:p>
          <a:r>
            <a:rPr lang="en-GB" b="1" dirty="0"/>
            <a:t>Who:</a:t>
          </a:r>
          <a:r>
            <a:rPr lang="en-GB" dirty="0"/>
            <a:t> is you and the beneficiaries</a:t>
          </a:r>
        </a:p>
      </dgm:t>
    </dgm:pt>
    <dgm:pt modelId="{FD9B49E7-C3C0-7843-9C2D-074ECD6E4FA8}" type="parTrans" cxnId="{2FF0DBF0-2DC8-F644-9610-3AE96D3CEF76}">
      <dgm:prSet/>
      <dgm:spPr/>
      <dgm:t>
        <a:bodyPr/>
        <a:lstStyle/>
        <a:p>
          <a:endParaRPr lang="en-GB"/>
        </a:p>
      </dgm:t>
    </dgm:pt>
    <dgm:pt modelId="{8ABC5DD0-BD9B-A946-8908-2F4FCC376026}" type="sibTrans" cxnId="{2FF0DBF0-2DC8-F644-9610-3AE96D3CEF76}">
      <dgm:prSet/>
      <dgm:spPr/>
      <dgm:t>
        <a:bodyPr/>
        <a:lstStyle/>
        <a:p>
          <a:endParaRPr lang="en-GB"/>
        </a:p>
      </dgm:t>
    </dgm:pt>
    <dgm:pt modelId="{CBC0A614-5F8C-4447-9D61-19231A137CEC}">
      <dgm:prSet phldrT="[Text]" custT="1"/>
      <dgm:spPr/>
      <dgm:t>
        <a:bodyPr/>
        <a:lstStyle/>
        <a:p>
          <a:r>
            <a:rPr lang="en-GB" sz="1400" dirty="0"/>
            <a:t>A project develops as an idea or vision-which is feasible.</a:t>
          </a:r>
        </a:p>
      </dgm:t>
    </dgm:pt>
    <dgm:pt modelId="{7AC7E070-1F27-BF49-BF71-C97F7F11307B}" type="parTrans" cxnId="{F1DBF070-034E-5245-A4CA-FA81C3B569D9}">
      <dgm:prSet/>
      <dgm:spPr/>
      <dgm:t>
        <a:bodyPr/>
        <a:lstStyle/>
        <a:p>
          <a:endParaRPr lang="en-GB"/>
        </a:p>
      </dgm:t>
    </dgm:pt>
    <dgm:pt modelId="{91DBD3EC-6081-C649-B359-6C1EA5981BF4}" type="sibTrans" cxnId="{F1DBF070-034E-5245-A4CA-FA81C3B569D9}">
      <dgm:prSet/>
      <dgm:spPr/>
      <dgm:t>
        <a:bodyPr/>
        <a:lstStyle/>
        <a:p>
          <a:endParaRPr lang="en-GB"/>
        </a:p>
      </dgm:t>
    </dgm:pt>
    <dgm:pt modelId="{5C9372A4-1B60-1446-AA7D-255C436A7936}">
      <dgm:prSet phldrT="[Text]" custT="1"/>
      <dgm:spPr/>
      <dgm:t>
        <a:bodyPr/>
        <a:lstStyle/>
        <a:p>
          <a:r>
            <a:rPr lang="en-GB" sz="1400" dirty="0"/>
            <a:t>An idea can only become a reality once it is broken down into organized, actionable elements within a timeline. </a:t>
          </a:r>
        </a:p>
      </dgm:t>
    </dgm:pt>
    <dgm:pt modelId="{4E080235-224A-E14E-85CC-CA5E4C739A00}" type="parTrans" cxnId="{B7136FE4-5134-9B4B-9DB7-CF1F0A65A4D2}">
      <dgm:prSet/>
      <dgm:spPr/>
      <dgm:t>
        <a:bodyPr/>
        <a:lstStyle/>
        <a:p>
          <a:endParaRPr lang="en-GB"/>
        </a:p>
      </dgm:t>
    </dgm:pt>
    <dgm:pt modelId="{5A40073B-75A2-1849-827B-E19A14C40519}" type="sibTrans" cxnId="{B7136FE4-5134-9B4B-9DB7-CF1F0A65A4D2}">
      <dgm:prSet/>
      <dgm:spPr/>
      <dgm:t>
        <a:bodyPr/>
        <a:lstStyle/>
        <a:p>
          <a:endParaRPr lang="en-GB"/>
        </a:p>
      </dgm:t>
    </dgm:pt>
    <dgm:pt modelId="{0426E559-E8DE-4D4F-A7FC-BB5AA5FC59AD}">
      <dgm:prSet phldrT="[Text]" custT="1"/>
      <dgm:spPr/>
      <dgm:t>
        <a:bodyPr/>
        <a:lstStyle/>
        <a:p>
          <a:r>
            <a:rPr lang="en-GB" sz="1400" dirty="0"/>
            <a:t>NGO project design centres around problems and solutions: it involves identifying a prevailing/future problem that is/may impact a target population.</a:t>
          </a:r>
        </a:p>
      </dgm:t>
    </dgm:pt>
    <dgm:pt modelId="{767C6CC2-6BAB-9341-9786-1BFD67FBDC05}" type="parTrans" cxnId="{974A78F4-1CC4-3E40-9B1E-05D690E8443F}">
      <dgm:prSet/>
      <dgm:spPr/>
      <dgm:t>
        <a:bodyPr/>
        <a:lstStyle/>
        <a:p>
          <a:endParaRPr lang="en-GB"/>
        </a:p>
      </dgm:t>
    </dgm:pt>
    <dgm:pt modelId="{4FB1D8AD-8714-4546-A601-CF437534EC34}" type="sibTrans" cxnId="{974A78F4-1CC4-3E40-9B1E-05D690E8443F}">
      <dgm:prSet/>
      <dgm:spPr/>
      <dgm:t>
        <a:bodyPr/>
        <a:lstStyle/>
        <a:p>
          <a:endParaRPr lang="en-GB"/>
        </a:p>
      </dgm:t>
    </dgm:pt>
    <dgm:pt modelId="{7257EBC8-5A29-F24B-BD57-A887B5710461}" type="pres">
      <dgm:prSet presAssocID="{23CD4275-035F-EC4D-8C83-AA8589484E9A}" presName="Name0" presStyleCnt="0">
        <dgm:presLayoutVars>
          <dgm:dir/>
          <dgm:animOne val="branch"/>
          <dgm:animLvl val="lvl"/>
        </dgm:presLayoutVars>
      </dgm:prSet>
      <dgm:spPr/>
      <dgm:t>
        <a:bodyPr/>
        <a:lstStyle/>
        <a:p>
          <a:endParaRPr lang="en-US"/>
        </a:p>
      </dgm:t>
    </dgm:pt>
    <dgm:pt modelId="{C2638808-80F7-204F-BEB9-C35D9BD8ED0E}" type="pres">
      <dgm:prSet presAssocID="{CBC0A614-5F8C-4447-9D61-19231A137CEC}" presName="chaos" presStyleCnt="0"/>
      <dgm:spPr/>
    </dgm:pt>
    <dgm:pt modelId="{A5A826CA-81DF-FA4F-8C33-DCA608EA5AB4}" type="pres">
      <dgm:prSet presAssocID="{CBC0A614-5F8C-4447-9D61-19231A137CEC}" presName="parTx1" presStyleLbl="revTx" presStyleIdx="0" presStyleCnt="4"/>
      <dgm:spPr/>
      <dgm:t>
        <a:bodyPr/>
        <a:lstStyle/>
        <a:p>
          <a:endParaRPr lang="en-US"/>
        </a:p>
      </dgm:t>
    </dgm:pt>
    <dgm:pt modelId="{37B843FD-6702-8645-AF9A-A660CBD51897}" type="pres">
      <dgm:prSet presAssocID="{CBC0A614-5F8C-4447-9D61-19231A137CEC}" presName="c1" presStyleLbl="node1" presStyleIdx="0" presStyleCnt="19" custLinFactNeighborX="-50273" custLinFactNeighborY="-27421"/>
      <dgm:spPr/>
    </dgm:pt>
    <dgm:pt modelId="{A888F716-4D28-8E4F-8740-036C435AF0B4}" type="pres">
      <dgm:prSet presAssocID="{CBC0A614-5F8C-4447-9D61-19231A137CEC}" presName="c2" presStyleLbl="node1" presStyleIdx="1" presStyleCnt="19"/>
      <dgm:spPr/>
    </dgm:pt>
    <dgm:pt modelId="{B994B2BD-4994-D14F-AC6B-71802158900E}" type="pres">
      <dgm:prSet presAssocID="{CBC0A614-5F8C-4447-9D61-19231A137CEC}" presName="c3" presStyleLbl="node1" presStyleIdx="2" presStyleCnt="19" custLinFactNeighborY="-14542"/>
      <dgm:spPr/>
    </dgm:pt>
    <dgm:pt modelId="{493FC644-A2D0-8E42-9F53-EB431242C78E}" type="pres">
      <dgm:prSet presAssocID="{CBC0A614-5F8C-4447-9D61-19231A137CEC}" presName="c4" presStyleLbl="node1" presStyleIdx="3" presStyleCnt="19"/>
      <dgm:spPr/>
    </dgm:pt>
    <dgm:pt modelId="{6CF1BE9C-F61E-4646-8E51-E3D3BC26081C}" type="pres">
      <dgm:prSet presAssocID="{CBC0A614-5F8C-4447-9D61-19231A137CEC}" presName="c5" presStyleLbl="node1" presStyleIdx="4" presStyleCnt="19" custLinFactNeighborX="-4570" custLinFactNeighborY="-27422"/>
      <dgm:spPr/>
    </dgm:pt>
    <dgm:pt modelId="{949C4AF2-78EA-4B48-9F82-CA0FAD462FD8}" type="pres">
      <dgm:prSet presAssocID="{CBC0A614-5F8C-4447-9D61-19231A137CEC}" presName="c6" presStyleLbl="node1" presStyleIdx="5" presStyleCnt="19"/>
      <dgm:spPr/>
    </dgm:pt>
    <dgm:pt modelId="{1F52613C-7098-BB49-8E0B-AD0B01F1D818}" type="pres">
      <dgm:prSet presAssocID="{CBC0A614-5F8C-4447-9D61-19231A137CEC}" presName="c7" presStyleLbl="node1" presStyleIdx="6" presStyleCnt="19"/>
      <dgm:spPr/>
    </dgm:pt>
    <dgm:pt modelId="{E54ECA7D-1C6D-134B-838D-48CD26DF8DBA}" type="pres">
      <dgm:prSet presAssocID="{CBC0A614-5F8C-4447-9D61-19231A137CEC}" presName="c8" presStyleLbl="node1" presStyleIdx="7" presStyleCnt="19" custLinFactNeighborX="45703" custLinFactNeighborY="-50272"/>
      <dgm:spPr/>
    </dgm:pt>
    <dgm:pt modelId="{481F2AD8-6D09-474B-8315-07EE434AC12D}" type="pres">
      <dgm:prSet presAssocID="{CBC0A614-5F8C-4447-9D61-19231A137CEC}" presName="c9" presStyleLbl="node1" presStyleIdx="8" presStyleCnt="19" custLinFactNeighborX="63399" custLinFactNeighborY="9698"/>
      <dgm:spPr/>
    </dgm:pt>
    <dgm:pt modelId="{19CD5520-4521-7A4C-87F8-1897BFD79BCF}" type="pres">
      <dgm:prSet presAssocID="{CBC0A614-5F8C-4447-9D61-19231A137CEC}" presName="c10" presStyleLbl="node1" presStyleIdx="9" presStyleCnt="19" custLinFactNeighborY="-33440"/>
      <dgm:spPr/>
    </dgm:pt>
    <dgm:pt modelId="{6B4635AB-00FC-4E40-BCF3-715F034982BF}" type="pres">
      <dgm:prSet presAssocID="{CBC0A614-5F8C-4447-9D61-19231A137CEC}" presName="c11" presStyleLbl="node1" presStyleIdx="10" presStyleCnt="19" custLinFactNeighborX="-24343" custLinFactNeighborY="4570"/>
      <dgm:spPr/>
    </dgm:pt>
    <dgm:pt modelId="{D761225F-36A5-944F-8133-C4BD824C7BF0}" type="pres">
      <dgm:prSet presAssocID="{CBC0A614-5F8C-4447-9D61-19231A137CEC}" presName="c12" presStyleLbl="node1" presStyleIdx="11" presStyleCnt="19" custLinFactNeighborX="-40717" custLinFactNeighborY="55259"/>
      <dgm:spPr/>
    </dgm:pt>
    <dgm:pt modelId="{8AECC2C7-B8B0-8F47-979E-800FA8755573}" type="pres">
      <dgm:prSet presAssocID="{CBC0A614-5F8C-4447-9D61-19231A137CEC}" presName="c13" presStyleLbl="node1" presStyleIdx="12" presStyleCnt="19" custLinFactNeighborX="1957" custLinFactNeighborY="24441"/>
      <dgm:spPr/>
    </dgm:pt>
    <dgm:pt modelId="{4B4A6D92-59A3-D546-80C9-884F03070C12}" type="pres">
      <dgm:prSet presAssocID="{CBC0A614-5F8C-4447-9D61-19231A137CEC}" presName="c14" presStyleLbl="node1" presStyleIdx="13" presStyleCnt="19" custLinFactY="49721" custLinFactNeighborX="-4473" custLinFactNeighborY="100000"/>
      <dgm:spPr/>
    </dgm:pt>
    <dgm:pt modelId="{1FE39D5A-3AAE-A04D-8777-188484EAB37F}" type="pres">
      <dgm:prSet presAssocID="{CBC0A614-5F8C-4447-9D61-19231A137CEC}" presName="c15" presStyleLbl="node1" presStyleIdx="14" presStyleCnt="19" custLinFactNeighborX="5693" custLinFactNeighborY="69477"/>
      <dgm:spPr/>
    </dgm:pt>
    <dgm:pt modelId="{BAFDA4A1-9C86-2B4B-9D5C-D4650CB8ADAE}" type="pres">
      <dgm:prSet presAssocID="{CBC0A614-5F8C-4447-9D61-19231A137CEC}" presName="c16" presStyleLbl="node1" presStyleIdx="15" presStyleCnt="19" custLinFactY="737" custLinFactNeighborX="4473" custLinFactNeighborY="100000"/>
      <dgm:spPr/>
    </dgm:pt>
    <dgm:pt modelId="{FE2B0BE3-D9FF-374B-B1BF-4756AF58AC35}" type="pres">
      <dgm:prSet presAssocID="{CBC0A614-5F8C-4447-9D61-19231A137CEC}" presName="c17" presStyleLbl="node1" presStyleIdx="16" presStyleCnt="19" custLinFactNeighborX="-11698" custLinFactNeighborY="36691"/>
      <dgm:spPr/>
    </dgm:pt>
    <dgm:pt modelId="{2DF5EE21-48ED-3746-9D93-E47FB74F5E47}" type="pres">
      <dgm:prSet presAssocID="{CBC0A614-5F8C-4447-9D61-19231A137CEC}" presName="c18" presStyleLbl="node1" presStyleIdx="17" presStyleCnt="19" custLinFactNeighborX="-11633" custLinFactNeighborY="58560"/>
      <dgm:spPr/>
    </dgm:pt>
    <dgm:pt modelId="{DC0B4A97-D2C0-9042-BF8F-6699775E829A}" type="pres">
      <dgm:prSet presAssocID="{91DBD3EC-6081-C649-B359-6C1EA5981BF4}" presName="chevronComposite1" presStyleCnt="0"/>
      <dgm:spPr/>
    </dgm:pt>
    <dgm:pt modelId="{1A7C435F-F203-C149-B192-508FB1BEE90C}" type="pres">
      <dgm:prSet presAssocID="{91DBD3EC-6081-C649-B359-6C1EA5981BF4}" presName="chevron1" presStyleLbl="sibTrans2D1" presStyleIdx="0" presStyleCnt="3"/>
      <dgm:spPr/>
    </dgm:pt>
    <dgm:pt modelId="{31090FAC-0984-5345-862D-AE6B4DEE0E70}" type="pres">
      <dgm:prSet presAssocID="{91DBD3EC-6081-C649-B359-6C1EA5981BF4}" presName="spChevron1" presStyleCnt="0"/>
      <dgm:spPr/>
    </dgm:pt>
    <dgm:pt modelId="{DF32F067-F37C-BA41-AE17-0ACA6FFA1021}" type="pres">
      <dgm:prSet presAssocID="{5C9372A4-1B60-1446-AA7D-255C436A7936}" presName="middle" presStyleCnt="0"/>
      <dgm:spPr/>
    </dgm:pt>
    <dgm:pt modelId="{063DE010-4419-6A40-AEE8-1B45CD8C059E}" type="pres">
      <dgm:prSet presAssocID="{5C9372A4-1B60-1446-AA7D-255C436A7936}" presName="parTxMid" presStyleLbl="revTx" presStyleIdx="1" presStyleCnt="4"/>
      <dgm:spPr/>
      <dgm:t>
        <a:bodyPr/>
        <a:lstStyle/>
        <a:p>
          <a:endParaRPr lang="en-US"/>
        </a:p>
      </dgm:t>
    </dgm:pt>
    <dgm:pt modelId="{15B95A65-7327-B44B-8F37-DE2E584894FB}" type="pres">
      <dgm:prSet presAssocID="{5C9372A4-1B60-1446-AA7D-255C436A7936}" presName="spMid" presStyleCnt="0"/>
      <dgm:spPr/>
    </dgm:pt>
    <dgm:pt modelId="{7DE977CE-34AE-B347-B86B-793E0D330E6B}" type="pres">
      <dgm:prSet presAssocID="{5A40073B-75A2-1849-827B-E19A14C40519}" presName="chevronComposite1" presStyleCnt="0"/>
      <dgm:spPr/>
    </dgm:pt>
    <dgm:pt modelId="{0249B806-352C-EB4D-B02F-ECE1BD0627E1}" type="pres">
      <dgm:prSet presAssocID="{5A40073B-75A2-1849-827B-E19A14C40519}" presName="chevron1" presStyleLbl="sibTrans2D1" presStyleIdx="1" presStyleCnt="3"/>
      <dgm:spPr/>
    </dgm:pt>
    <dgm:pt modelId="{82C25E39-41FE-E644-BA09-F9BA6A71C013}" type="pres">
      <dgm:prSet presAssocID="{5A40073B-75A2-1849-827B-E19A14C40519}" presName="spChevron1" presStyleCnt="0"/>
      <dgm:spPr/>
    </dgm:pt>
    <dgm:pt modelId="{67262510-469A-894F-A8C0-F288648C7596}" type="pres">
      <dgm:prSet presAssocID="{0426E559-E8DE-4D4F-A7FC-BB5AA5FC59AD}" presName="middle" presStyleCnt="0"/>
      <dgm:spPr/>
    </dgm:pt>
    <dgm:pt modelId="{D81640E8-C342-0747-873C-55C898F65FA0}" type="pres">
      <dgm:prSet presAssocID="{0426E559-E8DE-4D4F-A7FC-BB5AA5FC59AD}" presName="parTxMid" presStyleLbl="revTx" presStyleIdx="2" presStyleCnt="4"/>
      <dgm:spPr/>
      <dgm:t>
        <a:bodyPr/>
        <a:lstStyle/>
        <a:p>
          <a:endParaRPr lang="en-US"/>
        </a:p>
      </dgm:t>
    </dgm:pt>
    <dgm:pt modelId="{32982DA4-4619-F14C-B38E-71BD513504EB}" type="pres">
      <dgm:prSet presAssocID="{0426E559-E8DE-4D4F-A7FC-BB5AA5FC59AD}" presName="spMid" presStyleCnt="0"/>
      <dgm:spPr/>
    </dgm:pt>
    <dgm:pt modelId="{082E9E8C-FA59-C743-A295-86A1D1976FDF}" type="pres">
      <dgm:prSet presAssocID="{4FB1D8AD-8714-4546-A601-CF437534EC34}" presName="chevronComposite1" presStyleCnt="0"/>
      <dgm:spPr/>
    </dgm:pt>
    <dgm:pt modelId="{5C450B6B-521D-0D48-B4E5-E4254C9168E5}" type="pres">
      <dgm:prSet presAssocID="{4FB1D8AD-8714-4546-A601-CF437534EC34}" presName="chevron1" presStyleLbl="sibTrans2D1" presStyleIdx="2" presStyleCnt="3"/>
      <dgm:spPr/>
    </dgm:pt>
    <dgm:pt modelId="{BDF2B582-47FC-C743-B478-D90A62788AB0}" type="pres">
      <dgm:prSet presAssocID="{4FB1D8AD-8714-4546-A601-CF437534EC34}" presName="spChevron1" presStyleCnt="0"/>
      <dgm:spPr/>
    </dgm:pt>
    <dgm:pt modelId="{F801675A-D003-D342-A9AF-9AF4CEA53D83}" type="pres">
      <dgm:prSet presAssocID="{B4512B77-4C8C-6344-9E24-6B1222A60B40}" presName="last" presStyleCnt="0"/>
      <dgm:spPr/>
    </dgm:pt>
    <dgm:pt modelId="{A7B58768-DC87-704A-A24F-6EA3E9D108EA}" type="pres">
      <dgm:prSet presAssocID="{B4512B77-4C8C-6344-9E24-6B1222A60B40}" presName="circleTx" presStyleLbl="node1" presStyleIdx="18" presStyleCnt="19" custScaleX="112485" custScaleY="113645"/>
      <dgm:spPr/>
      <dgm:t>
        <a:bodyPr/>
        <a:lstStyle/>
        <a:p>
          <a:endParaRPr lang="en-US"/>
        </a:p>
      </dgm:t>
    </dgm:pt>
    <dgm:pt modelId="{5D7C724F-4B3B-614E-B967-DF987A78E572}" type="pres">
      <dgm:prSet presAssocID="{B4512B77-4C8C-6344-9E24-6B1222A60B40}" presName="desTxN" presStyleLbl="revTx" presStyleIdx="3" presStyleCnt="4" custScaleY="139791" custLinFactNeighborX="638" custLinFactNeighborY="18635">
        <dgm:presLayoutVars>
          <dgm:bulletEnabled val="1"/>
        </dgm:presLayoutVars>
      </dgm:prSet>
      <dgm:spPr/>
      <dgm:t>
        <a:bodyPr/>
        <a:lstStyle/>
        <a:p>
          <a:endParaRPr lang="en-US"/>
        </a:p>
      </dgm:t>
    </dgm:pt>
    <dgm:pt modelId="{54DFFAD1-B9B6-7445-9953-4310D1D3B8B6}" type="pres">
      <dgm:prSet presAssocID="{B4512B77-4C8C-6344-9E24-6B1222A60B40}" presName="spN" presStyleCnt="0"/>
      <dgm:spPr/>
    </dgm:pt>
  </dgm:ptLst>
  <dgm:cxnLst>
    <dgm:cxn modelId="{703738A4-A955-C64C-8070-A0FDD0FD68A3}" type="presOf" srcId="{4B851522-3051-ED40-ACA0-BAB7B26EFE68}" destId="{5D7C724F-4B3B-614E-B967-DF987A78E572}" srcOrd="0" destOrd="3" presId="urn:microsoft.com/office/officeart/2009/3/layout/RandomtoResultProcess"/>
    <dgm:cxn modelId="{6AE7D224-5423-E946-A474-CFBA2D5D8469}" srcId="{23CD4275-035F-EC4D-8C83-AA8589484E9A}" destId="{B4512B77-4C8C-6344-9E24-6B1222A60B40}" srcOrd="3" destOrd="0" parTransId="{E54A2C83-25D4-B74A-8747-90689D24CC1C}" sibTransId="{5A26EBC0-68A6-6E43-A6C3-0E3C31E40719}"/>
    <dgm:cxn modelId="{96574A49-6C4A-BC40-B827-E0666CA77433}" type="presOf" srcId="{872CB14B-5060-064E-8238-92E96330AFA9}" destId="{5D7C724F-4B3B-614E-B967-DF987A78E572}" srcOrd="0" destOrd="1" presId="urn:microsoft.com/office/officeart/2009/3/layout/RandomtoResultProcess"/>
    <dgm:cxn modelId="{F1DBF070-034E-5245-A4CA-FA81C3B569D9}" srcId="{23CD4275-035F-EC4D-8C83-AA8589484E9A}" destId="{CBC0A614-5F8C-4447-9D61-19231A137CEC}" srcOrd="0" destOrd="0" parTransId="{7AC7E070-1F27-BF49-BF71-C97F7F11307B}" sibTransId="{91DBD3EC-6081-C649-B359-6C1EA5981BF4}"/>
    <dgm:cxn modelId="{A9A871FF-63A5-D14A-B10F-0DA216669FA3}" type="presOf" srcId="{E9EECB32-1D70-3A43-B69D-4AF4AFAB51F1}" destId="{5D7C724F-4B3B-614E-B967-DF987A78E572}" srcOrd="0" destOrd="0" presId="urn:microsoft.com/office/officeart/2009/3/layout/RandomtoResultProcess"/>
    <dgm:cxn modelId="{930C81B7-F92A-7345-8810-733E27A3ED96}" type="presOf" srcId="{0426E559-E8DE-4D4F-A7FC-BB5AA5FC59AD}" destId="{D81640E8-C342-0747-873C-55C898F65FA0}" srcOrd="0" destOrd="0" presId="urn:microsoft.com/office/officeart/2009/3/layout/RandomtoResultProcess"/>
    <dgm:cxn modelId="{CB2878DC-9534-3C40-92E7-264FD1F6A842}" srcId="{B4512B77-4C8C-6344-9E24-6B1222A60B40}" destId="{E9EECB32-1D70-3A43-B69D-4AF4AFAB51F1}" srcOrd="0" destOrd="0" parTransId="{C2FC61FD-D09F-8E4A-A4CE-CCF891565937}" sibTransId="{B82583FC-CCEF-2B42-8D68-EEEEE2E8459D}"/>
    <dgm:cxn modelId="{E5C19584-7A56-4F41-87BE-51805B8F03CC}" type="presOf" srcId="{5C9372A4-1B60-1446-AA7D-255C436A7936}" destId="{063DE010-4419-6A40-AEE8-1B45CD8C059E}" srcOrd="0" destOrd="0" presId="urn:microsoft.com/office/officeart/2009/3/layout/RandomtoResultProcess"/>
    <dgm:cxn modelId="{A524E136-D7C9-1C4B-BD03-CF1586794F55}" type="presOf" srcId="{B4512B77-4C8C-6344-9E24-6B1222A60B40}" destId="{A7B58768-DC87-704A-A24F-6EA3E9D108EA}" srcOrd="0" destOrd="0" presId="urn:microsoft.com/office/officeart/2009/3/layout/RandomtoResultProcess"/>
    <dgm:cxn modelId="{2FBC599B-35BD-7C4C-BF4F-99C2895E65F1}" type="presOf" srcId="{81AB2C53-526F-424E-921D-0295057AD035}" destId="{5D7C724F-4B3B-614E-B967-DF987A78E572}" srcOrd="0" destOrd="2" presId="urn:microsoft.com/office/officeart/2009/3/layout/RandomtoResultProcess"/>
    <dgm:cxn modelId="{BCCEA9CF-7920-0C44-A98B-41F161AE1A33}" srcId="{B4512B77-4C8C-6344-9E24-6B1222A60B40}" destId="{872CB14B-5060-064E-8238-92E96330AFA9}" srcOrd="1" destOrd="0" parTransId="{24CF9A0C-AA67-BE4E-89B8-F6317251AF94}" sibTransId="{E976EEAF-0114-154C-BFF1-25877C0442DC}"/>
    <dgm:cxn modelId="{2FF0DBF0-2DC8-F644-9610-3AE96D3CEF76}" srcId="{B4512B77-4C8C-6344-9E24-6B1222A60B40}" destId="{4B851522-3051-ED40-ACA0-BAB7B26EFE68}" srcOrd="3" destOrd="0" parTransId="{FD9B49E7-C3C0-7843-9C2D-074ECD6E4FA8}" sibTransId="{8ABC5DD0-BD9B-A946-8908-2F4FCC376026}"/>
    <dgm:cxn modelId="{974A78F4-1CC4-3E40-9B1E-05D690E8443F}" srcId="{23CD4275-035F-EC4D-8C83-AA8589484E9A}" destId="{0426E559-E8DE-4D4F-A7FC-BB5AA5FC59AD}" srcOrd="2" destOrd="0" parTransId="{767C6CC2-6BAB-9341-9786-1BFD67FBDC05}" sibTransId="{4FB1D8AD-8714-4546-A601-CF437534EC34}"/>
    <dgm:cxn modelId="{C9A3C290-20DB-E64D-9FFF-05C62D83B996}" type="presOf" srcId="{CBC0A614-5F8C-4447-9D61-19231A137CEC}" destId="{A5A826CA-81DF-FA4F-8C33-DCA608EA5AB4}" srcOrd="0" destOrd="0" presId="urn:microsoft.com/office/officeart/2009/3/layout/RandomtoResultProcess"/>
    <dgm:cxn modelId="{B7136FE4-5134-9B4B-9DB7-CF1F0A65A4D2}" srcId="{23CD4275-035F-EC4D-8C83-AA8589484E9A}" destId="{5C9372A4-1B60-1446-AA7D-255C436A7936}" srcOrd="1" destOrd="0" parTransId="{4E080235-224A-E14E-85CC-CA5E4C739A00}" sibTransId="{5A40073B-75A2-1849-827B-E19A14C40519}"/>
    <dgm:cxn modelId="{210E68A0-3608-6344-ACDB-9C65487C16C2}" type="presOf" srcId="{23CD4275-035F-EC4D-8C83-AA8589484E9A}" destId="{7257EBC8-5A29-F24B-BD57-A887B5710461}" srcOrd="0" destOrd="0" presId="urn:microsoft.com/office/officeart/2009/3/layout/RandomtoResultProcess"/>
    <dgm:cxn modelId="{F9E5AC2A-C389-C446-AE23-0FD147DC6451}" srcId="{B4512B77-4C8C-6344-9E24-6B1222A60B40}" destId="{81AB2C53-526F-424E-921D-0295057AD035}" srcOrd="2" destOrd="0" parTransId="{127EDC0C-60BE-AA46-8B9F-BD428E30D0E9}" sibTransId="{38659A3B-870D-5A4B-830F-84B1003CBC1E}"/>
    <dgm:cxn modelId="{6CD9F97C-A3C6-4543-BD62-C84F2EF19ECF}" type="presParOf" srcId="{7257EBC8-5A29-F24B-BD57-A887B5710461}" destId="{C2638808-80F7-204F-BEB9-C35D9BD8ED0E}" srcOrd="0" destOrd="0" presId="urn:microsoft.com/office/officeart/2009/3/layout/RandomtoResultProcess"/>
    <dgm:cxn modelId="{29376616-2CDC-2D47-9D2B-926D78509889}" type="presParOf" srcId="{C2638808-80F7-204F-BEB9-C35D9BD8ED0E}" destId="{A5A826CA-81DF-FA4F-8C33-DCA608EA5AB4}" srcOrd="0" destOrd="0" presId="urn:microsoft.com/office/officeart/2009/3/layout/RandomtoResultProcess"/>
    <dgm:cxn modelId="{95C72CC2-970F-6E42-91A3-6F3807F745E9}" type="presParOf" srcId="{C2638808-80F7-204F-BEB9-C35D9BD8ED0E}" destId="{37B843FD-6702-8645-AF9A-A660CBD51897}" srcOrd="1" destOrd="0" presId="urn:microsoft.com/office/officeart/2009/3/layout/RandomtoResultProcess"/>
    <dgm:cxn modelId="{52DE666F-194E-B443-9F32-3A86D301105D}" type="presParOf" srcId="{C2638808-80F7-204F-BEB9-C35D9BD8ED0E}" destId="{A888F716-4D28-8E4F-8740-036C435AF0B4}" srcOrd="2" destOrd="0" presId="urn:microsoft.com/office/officeart/2009/3/layout/RandomtoResultProcess"/>
    <dgm:cxn modelId="{8721D8E1-D6D3-3A4D-939D-5B4629124A4C}" type="presParOf" srcId="{C2638808-80F7-204F-BEB9-C35D9BD8ED0E}" destId="{B994B2BD-4994-D14F-AC6B-71802158900E}" srcOrd="3" destOrd="0" presId="urn:microsoft.com/office/officeart/2009/3/layout/RandomtoResultProcess"/>
    <dgm:cxn modelId="{12461CC4-31C0-A34E-8562-002A7883C37A}" type="presParOf" srcId="{C2638808-80F7-204F-BEB9-C35D9BD8ED0E}" destId="{493FC644-A2D0-8E42-9F53-EB431242C78E}" srcOrd="4" destOrd="0" presId="urn:microsoft.com/office/officeart/2009/3/layout/RandomtoResultProcess"/>
    <dgm:cxn modelId="{0CBC9DFE-AF7E-2143-AE99-8A4DC5393A15}" type="presParOf" srcId="{C2638808-80F7-204F-BEB9-C35D9BD8ED0E}" destId="{6CF1BE9C-F61E-4646-8E51-E3D3BC26081C}" srcOrd="5" destOrd="0" presId="urn:microsoft.com/office/officeart/2009/3/layout/RandomtoResultProcess"/>
    <dgm:cxn modelId="{7E61F0F5-38A6-7140-A7E4-B55BE8673D01}" type="presParOf" srcId="{C2638808-80F7-204F-BEB9-C35D9BD8ED0E}" destId="{949C4AF2-78EA-4B48-9F82-CA0FAD462FD8}" srcOrd="6" destOrd="0" presId="urn:microsoft.com/office/officeart/2009/3/layout/RandomtoResultProcess"/>
    <dgm:cxn modelId="{73C130A8-9A94-0D4E-B420-C2D043D18746}" type="presParOf" srcId="{C2638808-80F7-204F-BEB9-C35D9BD8ED0E}" destId="{1F52613C-7098-BB49-8E0B-AD0B01F1D818}" srcOrd="7" destOrd="0" presId="urn:microsoft.com/office/officeart/2009/3/layout/RandomtoResultProcess"/>
    <dgm:cxn modelId="{8088AAF5-1102-4F46-AB8A-1AFA4BAAF72E}" type="presParOf" srcId="{C2638808-80F7-204F-BEB9-C35D9BD8ED0E}" destId="{E54ECA7D-1C6D-134B-838D-48CD26DF8DBA}" srcOrd="8" destOrd="0" presId="urn:microsoft.com/office/officeart/2009/3/layout/RandomtoResultProcess"/>
    <dgm:cxn modelId="{F44B2594-163B-8646-8DE9-00CE5CB103CF}" type="presParOf" srcId="{C2638808-80F7-204F-BEB9-C35D9BD8ED0E}" destId="{481F2AD8-6D09-474B-8315-07EE434AC12D}" srcOrd="9" destOrd="0" presId="urn:microsoft.com/office/officeart/2009/3/layout/RandomtoResultProcess"/>
    <dgm:cxn modelId="{FD474936-7E13-A847-85A2-36F2E24AB923}" type="presParOf" srcId="{C2638808-80F7-204F-BEB9-C35D9BD8ED0E}" destId="{19CD5520-4521-7A4C-87F8-1897BFD79BCF}" srcOrd="10" destOrd="0" presId="urn:microsoft.com/office/officeart/2009/3/layout/RandomtoResultProcess"/>
    <dgm:cxn modelId="{6995D349-7C2D-5F4B-B1C7-4FD61D5E62FF}" type="presParOf" srcId="{C2638808-80F7-204F-BEB9-C35D9BD8ED0E}" destId="{6B4635AB-00FC-4E40-BCF3-715F034982BF}" srcOrd="11" destOrd="0" presId="urn:microsoft.com/office/officeart/2009/3/layout/RandomtoResultProcess"/>
    <dgm:cxn modelId="{40FFB364-716C-BF44-9E7F-473A9F9E540E}" type="presParOf" srcId="{C2638808-80F7-204F-BEB9-C35D9BD8ED0E}" destId="{D761225F-36A5-944F-8133-C4BD824C7BF0}" srcOrd="12" destOrd="0" presId="urn:microsoft.com/office/officeart/2009/3/layout/RandomtoResultProcess"/>
    <dgm:cxn modelId="{FD2D310C-497D-D14C-97C4-2B992CA81204}" type="presParOf" srcId="{C2638808-80F7-204F-BEB9-C35D9BD8ED0E}" destId="{8AECC2C7-B8B0-8F47-979E-800FA8755573}" srcOrd="13" destOrd="0" presId="urn:microsoft.com/office/officeart/2009/3/layout/RandomtoResultProcess"/>
    <dgm:cxn modelId="{0D5C669E-BDC7-334D-A921-C2A3965B75CD}" type="presParOf" srcId="{C2638808-80F7-204F-BEB9-C35D9BD8ED0E}" destId="{4B4A6D92-59A3-D546-80C9-884F03070C12}" srcOrd="14" destOrd="0" presId="urn:microsoft.com/office/officeart/2009/3/layout/RandomtoResultProcess"/>
    <dgm:cxn modelId="{72A2143B-6A57-0F44-99B6-A7E45E2EA503}" type="presParOf" srcId="{C2638808-80F7-204F-BEB9-C35D9BD8ED0E}" destId="{1FE39D5A-3AAE-A04D-8777-188484EAB37F}" srcOrd="15" destOrd="0" presId="urn:microsoft.com/office/officeart/2009/3/layout/RandomtoResultProcess"/>
    <dgm:cxn modelId="{D2758A4A-FEEF-AC4C-8135-449842BA791A}" type="presParOf" srcId="{C2638808-80F7-204F-BEB9-C35D9BD8ED0E}" destId="{BAFDA4A1-9C86-2B4B-9D5C-D4650CB8ADAE}" srcOrd="16" destOrd="0" presId="urn:microsoft.com/office/officeart/2009/3/layout/RandomtoResultProcess"/>
    <dgm:cxn modelId="{C21CF752-2201-6E49-97A4-AD2725D2BF95}" type="presParOf" srcId="{C2638808-80F7-204F-BEB9-C35D9BD8ED0E}" destId="{FE2B0BE3-D9FF-374B-B1BF-4756AF58AC35}" srcOrd="17" destOrd="0" presId="urn:microsoft.com/office/officeart/2009/3/layout/RandomtoResultProcess"/>
    <dgm:cxn modelId="{2A9A7AF6-95AC-DE46-927C-372DA2AEB412}" type="presParOf" srcId="{C2638808-80F7-204F-BEB9-C35D9BD8ED0E}" destId="{2DF5EE21-48ED-3746-9D93-E47FB74F5E47}" srcOrd="18" destOrd="0" presId="urn:microsoft.com/office/officeart/2009/3/layout/RandomtoResultProcess"/>
    <dgm:cxn modelId="{0CF3CFD5-8C02-054A-84F3-82C694B725AD}" type="presParOf" srcId="{7257EBC8-5A29-F24B-BD57-A887B5710461}" destId="{DC0B4A97-D2C0-9042-BF8F-6699775E829A}" srcOrd="1" destOrd="0" presId="urn:microsoft.com/office/officeart/2009/3/layout/RandomtoResultProcess"/>
    <dgm:cxn modelId="{45FF1131-DD83-5541-97BB-21A7C6CD090A}" type="presParOf" srcId="{DC0B4A97-D2C0-9042-BF8F-6699775E829A}" destId="{1A7C435F-F203-C149-B192-508FB1BEE90C}" srcOrd="0" destOrd="0" presId="urn:microsoft.com/office/officeart/2009/3/layout/RandomtoResultProcess"/>
    <dgm:cxn modelId="{F17EBEDB-F9FE-7241-B58A-B9D16BF3E05B}" type="presParOf" srcId="{DC0B4A97-D2C0-9042-BF8F-6699775E829A}" destId="{31090FAC-0984-5345-862D-AE6B4DEE0E70}" srcOrd="1" destOrd="0" presId="urn:microsoft.com/office/officeart/2009/3/layout/RandomtoResultProcess"/>
    <dgm:cxn modelId="{A7EFA5F1-09E0-B343-88B1-22D05EA3FD4D}" type="presParOf" srcId="{7257EBC8-5A29-F24B-BD57-A887B5710461}" destId="{DF32F067-F37C-BA41-AE17-0ACA6FFA1021}" srcOrd="2" destOrd="0" presId="urn:microsoft.com/office/officeart/2009/3/layout/RandomtoResultProcess"/>
    <dgm:cxn modelId="{D724DB11-98BA-F947-93D5-7D2CB97B0EAE}" type="presParOf" srcId="{DF32F067-F37C-BA41-AE17-0ACA6FFA1021}" destId="{063DE010-4419-6A40-AEE8-1B45CD8C059E}" srcOrd="0" destOrd="0" presId="urn:microsoft.com/office/officeart/2009/3/layout/RandomtoResultProcess"/>
    <dgm:cxn modelId="{684CB580-EC22-354A-B476-1DF99BC53F25}" type="presParOf" srcId="{DF32F067-F37C-BA41-AE17-0ACA6FFA1021}" destId="{15B95A65-7327-B44B-8F37-DE2E584894FB}" srcOrd="1" destOrd="0" presId="urn:microsoft.com/office/officeart/2009/3/layout/RandomtoResultProcess"/>
    <dgm:cxn modelId="{5808E054-7AD3-7249-8CE1-1061D1988861}" type="presParOf" srcId="{7257EBC8-5A29-F24B-BD57-A887B5710461}" destId="{7DE977CE-34AE-B347-B86B-793E0D330E6B}" srcOrd="3" destOrd="0" presId="urn:microsoft.com/office/officeart/2009/3/layout/RandomtoResultProcess"/>
    <dgm:cxn modelId="{4BCD6982-6077-E844-86E6-18AD99348260}" type="presParOf" srcId="{7DE977CE-34AE-B347-B86B-793E0D330E6B}" destId="{0249B806-352C-EB4D-B02F-ECE1BD0627E1}" srcOrd="0" destOrd="0" presId="urn:microsoft.com/office/officeart/2009/3/layout/RandomtoResultProcess"/>
    <dgm:cxn modelId="{A4B20746-ED93-AD45-9B80-5928C4243894}" type="presParOf" srcId="{7DE977CE-34AE-B347-B86B-793E0D330E6B}" destId="{82C25E39-41FE-E644-BA09-F9BA6A71C013}" srcOrd="1" destOrd="0" presId="urn:microsoft.com/office/officeart/2009/3/layout/RandomtoResultProcess"/>
    <dgm:cxn modelId="{21B79BCD-64AF-9245-A40D-A7C13BF46705}" type="presParOf" srcId="{7257EBC8-5A29-F24B-BD57-A887B5710461}" destId="{67262510-469A-894F-A8C0-F288648C7596}" srcOrd="4" destOrd="0" presId="urn:microsoft.com/office/officeart/2009/3/layout/RandomtoResultProcess"/>
    <dgm:cxn modelId="{434701D3-3920-8242-ABCF-420A2D202120}" type="presParOf" srcId="{67262510-469A-894F-A8C0-F288648C7596}" destId="{D81640E8-C342-0747-873C-55C898F65FA0}" srcOrd="0" destOrd="0" presId="urn:microsoft.com/office/officeart/2009/3/layout/RandomtoResultProcess"/>
    <dgm:cxn modelId="{36AE8BC9-32A1-F14F-B4FA-D712DF803FC6}" type="presParOf" srcId="{67262510-469A-894F-A8C0-F288648C7596}" destId="{32982DA4-4619-F14C-B38E-71BD513504EB}" srcOrd="1" destOrd="0" presId="urn:microsoft.com/office/officeart/2009/3/layout/RandomtoResultProcess"/>
    <dgm:cxn modelId="{C47BC411-86C3-AC47-818A-6F38EC86C59D}" type="presParOf" srcId="{7257EBC8-5A29-F24B-BD57-A887B5710461}" destId="{082E9E8C-FA59-C743-A295-86A1D1976FDF}" srcOrd="5" destOrd="0" presId="urn:microsoft.com/office/officeart/2009/3/layout/RandomtoResultProcess"/>
    <dgm:cxn modelId="{61D13389-9D94-A645-9FBF-833D13F390E2}" type="presParOf" srcId="{082E9E8C-FA59-C743-A295-86A1D1976FDF}" destId="{5C450B6B-521D-0D48-B4E5-E4254C9168E5}" srcOrd="0" destOrd="0" presId="urn:microsoft.com/office/officeart/2009/3/layout/RandomtoResultProcess"/>
    <dgm:cxn modelId="{DFB69676-B509-2949-A7C3-C3312612A934}" type="presParOf" srcId="{082E9E8C-FA59-C743-A295-86A1D1976FDF}" destId="{BDF2B582-47FC-C743-B478-D90A62788AB0}" srcOrd="1" destOrd="0" presId="urn:microsoft.com/office/officeart/2009/3/layout/RandomtoResultProcess"/>
    <dgm:cxn modelId="{B95501EF-E1AE-6449-9540-3D2EB83BA6DD}" type="presParOf" srcId="{7257EBC8-5A29-F24B-BD57-A887B5710461}" destId="{F801675A-D003-D342-A9AF-9AF4CEA53D83}" srcOrd="6" destOrd="0" presId="urn:microsoft.com/office/officeart/2009/3/layout/RandomtoResultProcess"/>
    <dgm:cxn modelId="{8212EBF1-72CD-934A-9EB6-2B22C9450A02}" type="presParOf" srcId="{F801675A-D003-D342-A9AF-9AF4CEA53D83}" destId="{A7B58768-DC87-704A-A24F-6EA3E9D108EA}" srcOrd="0" destOrd="0" presId="urn:microsoft.com/office/officeart/2009/3/layout/RandomtoResultProcess"/>
    <dgm:cxn modelId="{8CB2937D-1C4C-3140-A93C-5516AC12C218}" type="presParOf" srcId="{F801675A-D003-D342-A9AF-9AF4CEA53D83}" destId="{5D7C724F-4B3B-614E-B967-DF987A78E572}" srcOrd="1" destOrd="0" presId="urn:microsoft.com/office/officeart/2009/3/layout/RandomtoResultProcess"/>
    <dgm:cxn modelId="{12B2C917-C2A9-014C-9D91-B2A6A3110BED}" type="presParOf" srcId="{F801675A-D003-D342-A9AF-9AF4CEA53D83}" destId="{54DFFAD1-B9B6-7445-9953-4310D1D3B8B6}" srcOrd="2" destOrd="0" presId="urn:microsoft.com/office/officeart/2009/3/layout/RandomtoResult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BD4D9C0-C129-AB44-A645-E75F13717795}" type="doc">
      <dgm:prSet loTypeId="urn:microsoft.com/office/officeart/2005/8/layout/hProcess7" loCatId="" qsTypeId="urn:microsoft.com/office/officeart/2005/8/quickstyle/3d3" qsCatId="3D" csTypeId="urn:microsoft.com/office/officeart/2005/8/colors/colorful3" csCatId="colorful" phldr="1"/>
      <dgm:spPr/>
      <dgm:t>
        <a:bodyPr/>
        <a:lstStyle/>
        <a:p>
          <a:endParaRPr lang="en-GB"/>
        </a:p>
      </dgm:t>
    </dgm:pt>
    <dgm:pt modelId="{F306095C-7078-654B-8F35-6675337C960A}">
      <dgm:prSet phldrT="[Text]"/>
      <dgm:spPr/>
      <dgm:t>
        <a:bodyPr/>
        <a:lstStyle/>
        <a:p>
          <a:r>
            <a:rPr lang="en-GB" b="1"/>
            <a:t>What should be included in the project background?</a:t>
          </a:r>
          <a:endParaRPr lang="en-GB"/>
        </a:p>
      </dgm:t>
    </dgm:pt>
    <dgm:pt modelId="{3F804681-5F3A-2644-9874-B4CE3763EDD4}" type="parTrans" cxnId="{CF89A6DF-FC5A-EE42-A930-3F1B00A5BF98}">
      <dgm:prSet/>
      <dgm:spPr/>
      <dgm:t>
        <a:bodyPr/>
        <a:lstStyle/>
        <a:p>
          <a:endParaRPr lang="en-GB"/>
        </a:p>
      </dgm:t>
    </dgm:pt>
    <dgm:pt modelId="{4C287857-CC7B-4C40-851B-B871F6B8D8DE}" type="sibTrans" cxnId="{CF89A6DF-FC5A-EE42-A930-3F1B00A5BF98}">
      <dgm:prSet/>
      <dgm:spPr/>
      <dgm:t>
        <a:bodyPr/>
        <a:lstStyle/>
        <a:p>
          <a:endParaRPr lang="en-GB"/>
        </a:p>
      </dgm:t>
    </dgm:pt>
    <dgm:pt modelId="{1A92BA28-3763-AC4F-9BF1-72D0CB581515}">
      <dgm:prSet/>
      <dgm:spPr/>
      <dgm:t>
        <a:bodyPr/>
        <a:lstStyle/>
        <a:p>
          <a:pPr rtl="0"/>
          <a:r>
            <a:rPr lang="en-GB" dirty="0"/>
            <a:t>The project background should include information about the reasoning why you want to implement this specific project in this specific location in this specific manner. </a:t>
          </a:r>
        </a:p>
        <a:p>
          <a:pPr rtl="0"/>
          <a:endParaRPr lang="en-GB" dirty="0"/>
        </a:p>
        <a:p>
          <a:pPr rtl="0"/>
          <a:r>
            <a:rPr lang="en-GB" dirty="0"/>
            <a:t>It has to explain the current situation and its problems and the way in which you want to solve these problems. </a:t>
          </a:r>
        </a:p>
        <a:p>
          <a:pPr rtl="0"/>
          <a:endParaRPr lang="en-GB" dirty="0"/>
        </a:p>
        <a:p>
          <a:pPr rtl="0"/>
          <a:r>
            <a:rPr lang="en-GB" dirty="0"/>
            <a:t>These explanations and assumptions should be backed up by reliable data..</a:t>
          </a:r>
        </a:p>
      </dgm:t>
    </dgm:pt>
    <dgm:pt modelId="{4C262E38-F5D3-0241-89A7-DEE78BB90B6B}" type="parTrans" cxnId="{7893F9C8-D279-2548-A528-FD15103786D7}">
      <dgm:prSet/>
      <dgm:spPr/>
      <dgm:t>
        <a:bodyPr/>
        <a:lstStyle/>
        <a:p>
          <a:endParaRPr lang="en-GB"/>
        </a:p>
      </dgm:t>
    </dgm:pt>
    <dgm:pt modelId="{C2177EAF-FAFD-6A49-8E49-7C11BA06C0C1}" type="sibTrans" cxnId="{7893F9C8-D279-2548-A528-FD15103786D7}">
      <dgm:prSet/>
      <dgm:spPr/>
      <dgm:t>
        <a:bodyPr/>
        <a:lstStyle/>
        <a:p>
          <a:endParaRPr lang="en-GB"/>
        </a:p>
      </dgm:t>
    </dgm:pt>
    <dgm:pt modelId="{CF93E8D2-410C-A74A-B610-AF7E3BD5B99E}">
      <dgm:prSet/>
      <dgm:spPr/>
      <dgm:t>
        <a:bodyPr/>
        <a:lstStyle/>
        <a:p>
          <a:pPr rtl="0"/>
          <a:r>
            <a:rPr lang="en-GB" b="1"/>
            <a:t>Where can you find data for your project background?</a:t>
          </a:r>
          <a:endParaRPr lang="en-GB" b="1" dirty="0"/>
        </a:p>
      </dgm:t>
    </dgm:pt>
    <dgm:pt modelId="{6045A870-FEDC-7C4F-92D2-76B9FFFDAA4C}" type="parTrans" cxnId="{D3F505D2-8106-9840-B5AA-FCFCA18B6CA7}">
      <dgm:prSet/>
      <dgm:spPr/>
      <dgm:t>
        <a:bodyPr/>
        <a:lstStyle/>
        <a:p>
          <a:endParaRPr lang="en-GB"/>
        </a:p>
      </dgm:t>
    </dgm:pt>
    <dgm:pt modelId="{D06128A3-4527-3F41-AE90-E129D873425F}" type="sibTrans" cxnId="{D3F505D2-8106-9840-B5AA-FCFCA18B6CA7}">
      <dgm:prSet/>
      <dgm:spPr/>
      <dgm:t>
        <a:bodyPr/>
        <a:lstStyle/>
        <a:p>
          <a:endParaRPr lang="en-GB"/>
        </a:p>
      </dgm:t>
    </dgm:pt>
    <dgm:pt modelId="{A74927AB-4270-5D41-A37B-CB8CBF767272}">
      <dgm:prSet/>
      <dgm:spPr/>
      <dgm:t>
        <a:bodyPr/>
        <a:lstStyle/>
        <a:p>
          <a:pPr rtl="0"/>
          <a:r>
            <a:rPr lang="en-GB" dirty="0"/>
            <a:t>Based on verifiable information</a:t>
          </a:r>
        </a:p>
        <a:p>
          <a:pPr rtl="0"/>
          <a:r>
            <a:rPr lang="en-GB" dirty="0"/>
            <a:t>Statistics and data to base your assumptions on</a:t>
          </a:r>
        </a:p>
        <a:p>
          <a:pPr rtl="0"/>
          <a:r>
            <a:rPr lang="en-GB" dirty="0"/>
            <a:t>Brief overview of the current situation</a:t>
          </a:r>
        </a:p>
        <a:p>
          <a:pPr rtl="0"/>
          <a:r>
            <a:rPr lang="en-GB" dirty="0"/>
            <a:t>Only use data from sources that are reliable</a:t>
          </a:r>
        </a:p>
        <a:p>
          <a:pPr rtl="0"/>
          <a:r>
            <a:rPr lang="en-GB" dirty="0"/>
            <a:t>Government, UN, WB and other big organizations as data source</a:t>
          </a:r>
        </a:p>
      </dgm:t>
    </dgm:pt>
    <dgm:pt modelId="{FBCA7FE7-674C-2746-8AE3-D0C0CC40F6A9}" type="parTrans" cxnId="{F95EE95B-F55C-EE46-8E65-32D3E3E9CC35}">
      <dgm:prSet/>
      <dgm:spPr/>
      <dgm:t>
        <a:bodyPr/>
        <a:lstStyle/>
        <a:p>
          <a:endParaRPr lang="en-GB"/>
        </a:p>
      </dgm:t>
    </dgm:pt>
    <dgm:pt modelId="{743DB8FC-A3B0-1E46-AFE2-6C4474A0D23C}" type="sibTrans" cxnId="{F95EE95B-F55C-EE46-8E65-32D3E3E9CC35}">
      <dgm:prSet/>
      <dgm:spPr/>
      <dgm:t>
        <a:bodyPr/>
        <a:lstStyle/>
        <a:p>
          <a:endParaRPr lang="en-GB"/>
        </a:p>
      </dgm:t>
    </dgm:pt>
    <dgm:pt modelId="{0A9107BC-4394-EE41-9950-76C96EDBBE2F}">
      <dgm:prSet/>
      <dgm:spPr/>
      <dgm:t>
        <a:bodyPr/>
        <a:lstStyle/>
        <a:p>
          <a:pPr rtl="0"/>
          <a:r>
            <a:rPr lang="en-GB" dirty="0"/>
            <a:t>If possible, also use specific data from your community </a:t>
          </a:r>
        </a:p>
        <a:p>
          <a:pPr rtl="0"/>
          <a:r>
            <a:rPr lang="en-GB" dirty="0"/>
            <a:t>Draw this data from the former project, the baseline study or surveys and interviews. </a:t>
          </a:r>
        </a:p>
      </dgm:t>
    </dgm:pt>
    <dgm:pt modelId="{77084512-8195-814E-AFF2-767DB683FD1D}" type="parTrans" cxnId="{D5DD144D-B6B0-F94C-AD48-389BE9DE1031}">
      <dgm:prSet/>
      <dgm:spPr/>
      <dgm:t>
        <a:bodyPr/>
        <a:lstStyle/>
        <a:p>
          <a:endParaRPr lang="en-GB"/>
        </a:p>
      </dgm:t>
    </dgm:pt>
    <dgm:pt modelId="{55495032-685C-4145-989E-B0355037AC7B}" type="sibTrans" cxnId="{D5DD144D-B6B0-F94C-AD48-389BE9DE1031}">
      <dgm:prSet/>
      <dgm:spPr/>
      <dgm:t>
        <a:bodyPr/>
        <a:lstStyle/>
        <a:p>
          <a:endParaRPr lang="en-GB"/>
        </a:p>
      </dgm:t>
    </dgm:pt>
    <dgm:pt modelId="{F9E304CC-0FB7-9C41-9AC1-DD5406177D24}" type="pres">
      <dgm:prSet presAssocID="{2BD4D9C0-C129-AB44-A645-E75F13717795}" presName="Name0" presStyleCnt="0">
        <dgm:presLayoutVars>
          <dgm:dir/>
          <dgm:animLvl val="lvl"/>
          <dgm:resizeHandles val="exact"/>
        </dgm:presLayoutVars>
      </dgm:prSet>
      <dgm:spPr/>
      <dgm:t>
        <a:bodyPr/>
        <a:lstStyle/>
        <a:p>
          <a:endParaRPr lang="en-US"/>
        </a:p>
      </dgm:t>
    </dgm:pt>
    <dgm:pt modelId="{959EFD3C-AD74-6F49-9033-20A512634B67}" type="pres">
      <dgm:prSet presAssocID="{F306095C-7078-654B-8F35-6675337C960A}" presName="compositeNode" presStyleCnt="0">
        <dgm:presLayoutVars>
          <dgm:bulletEnabled val="1"/>
        </dgm:presLayoutVars>
      </dgm:prSet>
      <dgm:spPr/>
    </dgm:pt>
    <dgm:pt modelId="{97869EC7-33CA-144D-87ED-6FCA6D72059E}" type="pres">
      <dgm:prSet presAssocID="{F306095C-7078-654B-8F35-6675337C960A}" presName="bgRect" presStyleLbl="node1" presStyleIdx="0" presStyleCnt="2"/>
      <dgm:spPr/>
      <dgm:t>
        <a:bodyPr/>
        <a:lstStyle/>
        <a:p>
          <a:endParaRPr lang="en-US"/>
        </a:p>
      </dgm:t>
    </dgm:pt>
    <dgm:pt modelId="{3539B76E-9978-4F46-92D1-3FC07D2DF1A7}" type="pres">
      <dgm:prSet presAssocID="{F306095C-7078-654B-8F35-6675337C960A}" presName="parentNode" presStyleLbl="node1" presStyleIdx="0" presStyleCnt="2">
        <dgm:presLayoutVars>
          <dgm:chMax val="0"/>
          <dgm:bulletEnabled val="1"/>
        </dgm:presLayoutVars>
      </dgm:prSet>
      <dgm:spPr/>
      <dgm:t>
        <a:bodyPr/>
        <a:lstStyle/>
        <a:p>
          <a:endParaRPr lang="en-US"/>
        </a:p>
      </dgm:t>
    </dgm:pt>
    <dgm:pt modelId="{59EB2159-D943-1C45-8B26-CB610C1F6D4E}" type="pres">
      <dgm:prSet presAssocID="{F306095C-7078-654B-8F35-6675337C960A}" presName="childNode" presStyleLbl="node1" presStyleIdx="0" presStyleCnt="2">
        <dgm:presLayoutVars>
          <dgm:bulletEnabled val="1"/>
        </dgm:presLayoutVars>
      </dgm:prSet>
      <dgm:spPr/>
      <dgm:t>
        <a:bodyPr/>
        <a:lstStyle/>
        <a:p>
          <a:endParaRPr lang="en-US"/>
        </a:p>
      </dgm:t>
    </dgm:pt>
    <dgm:pt modelId="{72195DAD-4951-8141-A814-E7FE67F98E96}" type="pres">
      <dgm:prSet presAssocID="{4C287857-CC7B-4C40-851B-B871F6B8D8DE}" presName="hSp" presStyleCnt="0"/>
      <dgm:spPr/>
    </dgm:pt>
    <dgm:pt modelId="{4EC02A02-655D-3C49-8761-874E48D830DB}" type="pres">
      <dgm:prSet presAssocID="{4C287857-CC7B-4C40-851B-B871F6B8D8DE}" presName="vProcSp" presStyleCnt="0"/>
      <dgm:spPr/>
    </dgm:pt>
    <dgm:pt modelId="{24226452-E614-0747-B67C-FD6B8A5B718A}" type="pres">
      <dgm:prSet presAssocID="{4C287857-CC7B-4C40-851B-B871F6B8D8DE}" presName="vSp1" presStyleCnt="0"/>
      <dgm:spPr/>
    </dgm:pt>
    <dgm:pt modelId="{210B323F-18C3-244E-9638-53DD5ED39045}" type="pres">
      <dgm:prSet presAssocID="{4C287857-CC7B-4C40-851B-B871F6B8D8DE}" presName="simulatedConn" presStyleLbl="solidFgAcc1" presStyleIdx="0" presStyleCnt="1"/>
      <dgm:spPr/>
    </dgm:pt>
    <dgm:pt modelId="{0595E1A2-ED0D-4849-ABBA-C040B2622CAE}" type="pres">
      <dgm:prSet presAssocID="{4C287857-CC7B-4C40-851B-B871F6B8D8DE}" presName="vSp2" presStyleCnt="0"/>
      <dgm:spPr/>
    </dgm:pt>
    <dgm:pt modelId="{3A7A463A-8DBD-3242-B4B1-D1003F30F55A}" type="pres">
      <dgm:prSet presAssocID="{4C287857-CC7B-4C40-851B-B871F6B8D8DE}" presName="sibTrans" presStyleCnt="0"/>
      <dgm:spPr/>
    </dgm:pt>
    <dgm:pt modelId="{335B60ED-DFBD-E641-AA19-6A500149315C}" type="pres">
      <dgm:prSet presAssocID="{CF93E8D2-410C-A74A-B610-AF7E3BD5B99E}" presName="compositeNode" presStyleCnt="0">
        <dgm:presLayoutVars>
          <dgm:bulletEnabled val="1"/>
        </dgm:presLayoutVars>
      </dgm:prSet>
      <dgm:spPr/>
    </dgm:pt>
    <dgm:pt modelId="{C8B1F171-1E55-DB4E-9AAB-CF8D134C0DEB}" type="pres">
      <dgm:prSet presAssocID="{CF93E8D2-410C-A74A-B610-AF7E3BD5B99E}" presName="bgRect" presStyleLbl="node1" presStyleIdx="1" presStyleCnt="2" custLinFactNeighborX="13611" custLinFactNeighborY="7946"/>
      <dgm:spPr/>
      <dgm:t>
        <a:bodyPr/>
        <a:lstStyle/>
        <a:p>
          <a:endParaRPr lang="en-US"/>
        </a:p>
      </dgm:t>
    </dgm:pt>
    <dgm:pt modelId="{F746C955-7035-F640-90A4-CA49DD0DCA9D}" type="pres">
      <dgm:prSet presAssocID="{CF93E8D2-410C-A74A-B610-AF7E3BD5B99E}" presName="parentNode" presStyleLbl="node1" presStyleIdx="1" presStyleCnt="2">
        <dgm:presLayoutVars>
          <dgm:chMax val="0"/>
          <dgm:bulletEnabled val="1"/>
        </dgm:presLayoutVars>
      </dgm:prSet>
      <dgm:spPr/>
      <dgm:t>
        <a:bodyPr/>
        <a:lstStyle/>
        <a:p>
          <a:endParaRPr lang="en-US"/>
        </a:p>
      </dgm:t>
    </dgm:pt>
    <dgm:pt modelId="{5CBAB9DE-E8EE-2A45-9A15-499E79AAB074}" type="pres">
      <dgm:prSet presAssocID="{CF93E8D2-410C-A74A-B610-AF7E3BD5B99E}" presName="childNode" presStyleLbl="node1" presStyleIdx="1" presStyleCnt="2">
        <dgm:presLayoutVars>
          <dgm:bulletEnabled val="1"/>
        </dgm:presLayoutVars>
      </dgm:prSet>
      <dgm:spPr/>
      <dgm:t>
        <a:bodyPr/>
        <a:lstStyle/>
        <a:p>
          <a:endParaRPr lang="en-US"/>
        </a:p>
      </dgm:t>
    </dgm:pt>
  </dgm:ptLst>
  <dgm:cxnLst>
    <dgm:cxn modelId="{29017989-2E67-0D42-848B-21055F4AA45D}" type="presOf" srcId="{1A92BA28-3763-AC4F-9BF1-72D0CB581515}" destId="{59EB2159-D943-1C45-8B26-CB610C1F6D4E}" srcOrd="0" destOrd="0" presId="urn:microsoft.com/office/officeart/2005/8/layout/hProcess7"/>
    <dgm:cxn modelId="{BE1D4077-DA52-F547-89D1-8C9BCD2ECABD}" type="presOf" srcId="{A74927AB-4270-5D41-A37B-CB8CBF767272}" destId="{5CBAB9DE-E8EE-2A45-9A15-499E79AAB074}" srcOrd="0" destOrd="0" presId="urn:microsoft.com/office/officeart/2005/8/layout/hProcess7"/>
    <dgm:cxn modelId="{D3F505D2-8106-9840-B5AA-FCFCA18B6CA7}" srcId="{2BD4D9C0-C129-AB44-A645-E75F13717795}" destId="{CF93E8D2-410C-A74A-B610-AF7E3BD5B99E}" srcOrd="1" destOrd="0" parTransId="{6045A870-FEDC-7C4F-92D2-76B9FFFDAA4C}" sibTransId="{D06128A3-4527-3F41-AE90-E129D873425F}"/>
    <dgm:cxn modelId="{725D8C0D-7399-7E40-93EF-4D75F46CA0EB}" type="presOf" srcId="{CF93E8D2-410C-A74A-B610-AF7E3BD5B99E}" destId="{C8B1F171-1E55-DB4E-9AAB-CF8D134C0DEB}" srcOrd="0" destOrd="0" presId="urn:microsoft.com/office/officeart/2005/8/layout/hProcess7"/>
    <dgm:cxn modelId="{7893F9C8-D279-2548-A528-FD15103786D7}" srcId="{F306095C-7078-654B-8F35-6675337C960A}" destId="{1A92BA28-3763-AC4F-9BF1-72D0CB581515}" srcOrd="0" destOrd="0" parTransId="{4C262E38-F5D3-0241-89A7-DEE78BB90B6B}" sibTransId="{C2177EAF-FAFD-6A49-8E49-7C11BA06C0C1}"/>
    <dgm:cxn modelId="{15BF09DA-76C6-FC48-A2C1-02A8546A2037}" type="presOf" srcId="{F306095C-7078-654B-8F35-6675337C960A}" destId="{97869EC7-33CA-144D-87ED-6FCA6D72059E}" srcOrd="0" destOrd="0" presId="urn:microsoft.com/office/officeart/2005/8/layout/hProcess7"/>
    <dgm:cxn modelId="{88BFB595-93B4-CC43-A6AC-9BDD121C4DB8}" type="presOf" srcId="{2BD4D9C0-C129-AB44-A645-E75F13717795}" destId="{F9E304CC-0FB7-9C41-9AC1-DD5406177D24}" srcOrd="0" destOrd="0" presId="urn:microsoft.com/office/officeart/2005/8/layout/hProcess7"/>
    <dgm:cxn modelId="{E61A44DB-965D-8841-BF54-C17547CE92D3}" type="presOf" srcId="{CF93E8D2-410C-A74A-B610-AF7E3BD5B99E}" destId="{F746C955-7035-F640-90A4-CA49DD0DCA9D}" srcOrd="1" destOrd="0" presId="urn:microsoft.com/office/officeart/2005/8/layout/hProcess7"/>
    <dgm:cxn modelId="{F95EE95B-F55C-EE46-8E65-32D3E3E9CC35}" srcId="{CF93E8D2-410C-A74A-B610-AF7E3BD5B99E}" destId="{A74927AB-4270-5D41-A37B-CB8CBF767272}" srcOrd="0" destOrd="0" parTransId="{FBCA7FE7-674C-2746-8AE3-D0C0CC40F6A9}" sibTransId="{743DB8FC-A3B0-1E46-AFE2-6C4474A0D23C}"/>
    <dgm:cxn modelId="{CF89A6DF-FC5A-EE42-A930-3F1B00A5BF98}" srcId="{2BD4D9C0-C129-AB44-A645-E75F13717795}" destId="{F306095C-7078-654B-8F35-6675337C960A}" srcOrd="0" destOrd="0" parTransId="{3F804681-5F3A-2644-9874-B4CE3763EDD4}" sibTransId="{4C287857-CC7B-4C40-851B-B871F6B8D8DE}"/>
    <dgm:cxn modelId="{7EE5AEAA-E983-7746-AED9-400FBDEC284E}" type="presOf" srcId="{F306095C-7078-654B-8F35-6675337C960A}" destId="{3539B76E-9978-4F46-92D1-3FC07D2DF1A7}" srcOrd="1" destOrd="0" presId="urn:microsoft.com/office/officeart/2005/8/layout/hProcess7"/>
    <dgm:cxn modelId="{D5DD144D-B6B0-F94C-AD48-389BE9DE1031}" srcId="{CF93E8D2-410C-A74A-B610-AF7E3BD5B99E}" destId="{0A9107BC-4394-EE41-9950-76C96EDBBE2F}" srcOrd="1" destOrd="0" parTransId="{77084512-8195-814E-AFF2-767DB683FD1D}" sibTransId="{55495032-685C-4145-989E-B0355037AC7B}"/>
    <dgm:cxn modelId="{F9E74A5B-A586-A647-A227-891DE52551E9}" type="presOf" srcId="{0A9107BC-4394-EE41-9950-76C96EDBBE2F}" destId="{5CBAB9DE-E8EE-2A45-9A15-499E79AAB074}" srcOrd="0" destOrd="1" presId="urn:microsoft.com/office/officeart/2005/8/layout/hProcess7"/>
    <dgm:cxn modelId="{3CBF3650-5DE7-C044-8F8D-4EE3F73BD89A}" type="presParOf" srcId="{F9E304CC-0FB7-9C41-9AC1-DD5406177D24}" destId="{959EFD3C-AD74-6F49-9033-20A512634B67}" srcOrd="0" destOrd="0" presId="urn:microsoft.com/office/officeart/2005/8/layout/hProcess7"/>
    <dgm:cxn modelId="{ED8AEFD2-0DC3-4C4C-936E-34F9190F0A8D}" type="presParOf" srcId="{959EFD3C-AD74-6F49-9033-20A512634B67}" destId="{97869EC7-33CA-144D-87ED-6FCA6D72059E}" srcOrd="0" destOrd="0" presId="urn:microsoft.com/office/officeart/2005/8/layout/hProcess7"/>
    <dgm:cxn modelId="{103CB517-0E88-714E-8475-38BFF03B81F4}" type="presParOf" srcId="{959EFD3C-AD74-6F49-9033-20A512634B67}" destId="{3539B76E-9978-4F46-92D1-3FC07D2DF1A7}" srcOrd="1" destOrd="0" presId="urn:microsoft.com/office/officeart/2005/8/layout/hProcess7"/>
    <dgm:cxn modelId="{0A6B68F9-8C48-C941-9860-7BC6A908429F}" type="presParOf" srcId="{959EFD3C-AD74-6F49-9033-20A512634B67}" destId="{59EB2159-D943-1C45-8B26-CB610C1F6D4E}" srcOrd="2" destOrd="0" presId="urn:microsoft.com/office/officeart/2005/8/layout/hProcess7"/>
    <dgm:cxn modelId="{7A6DD407-EEF1-CD40-A127-2B30BF3251F0}" type="presParOf" srcId="{F9E304CC-0FB7-9C41-9AC1-DD5406177D24}" destId="{72195DAD-4951-8141-A814-E7FE67F98E96}" srcOrd="1" destOrd="0" presId="urn:microsoft.com/office/officeart/2005/8/layout/hProcess7"/>
    <dgm:cxn modelId="{5234BEBE-775F-3542-B4BB-157820CFDFF8}" type="presParOf" srcId="{F9E304CC-0FB7-9C41-9AC1-DD5406177D24}" destId="{4EC02A02-655D-3C49-8761-874E48D830DB}" srcOrd="2" destOrd="0" presId="urn:microsoft.com/office/officeart/2005/8/layout/hProcess7"/>
    <dgm:cxn modelId="{E71E3E33-C4AD-5D4B-A479-50B60ADB74D5}" type="presParOf" srcId="{4EC02A02-655D-3C49-8761-874E48D830DB}" destId="{24226452-E614-0747-B67C-FD6B8A5B718A}" srcOrd="0" destOrd="0" presId="urn:microsoft.com/office/officeart/2005/8/layout/hProcess7"/>
    <dgm:cxn modelId="{2CE87BD7-A174-2C4E-9CB8-66DA73D20C70}" type="presParOf" srcId="{4EC02A02-655D-3C49-8761-874E48D830DB}" destId="{210B323F-18C3-244E-9638-53DD5ED39045}" srcOrd="1" destOrd="0" presId="urn:microsoft.com/office/officeart/2005/8/layout/hProcess7"/>
    <dgm:cxn modelId="{CADE6E25-5A02-E545-9094-1725436CF7F1}" type="presParOf" srcId="{4EC02A02-655D-3C49-8761-874E48D830DB}" destId="{0595E1A2-ED0D-4849-ABBA-C040B2622CAE}" srcOrd="2" destOrd="0" presId="urn:microsoft.com/office/officeart/2005/8/layout/hProcess7"/>
    <dgm:cxn modelId="{77269F98-EF1D-234E-9D73-94D87D730502}" type="presParOf" srcId="{F9E304CC-0FB7-9C41-9AC1-DD5406177D24}" destId="{3A7A463A-8DBD-3242-B4B1-D1003F30F55A}" srcOrd="3" destOrd="0" presId="urn:microsoft.com/office/officeart/2005/8/layout/hProcess7"/>
    <dgm:cxn modelId="{E24EA981-6427-1D43-8507-F2081370172A}" type="presParOf" srcId="{F9E304CC-0FB7-9C41-9AC1-DD5406177D24}" destId="{335B60ED-DFBD-E641-AA19-6A500149315C}" srcOrd="4" destOrd="0" presId="urn:microsoft.com/office/officeart/2005/8/layout/hProcess7"/>
    <dgm:cxn modelId="{32188A5D-BDEB-5E45-89BB-249C8FBD286E}" type="presParOf" srcId="{335B60ED-DFBD-E641-AA19-6A500149315C}" destId="{C8B1F171-1E55-DB4E-9AAB-CF8D134C0DEB}" srcOrd="0" destOrd="0" presId="urn:microsoft.com/office/officeart/2005/8/layout/hProcess7"/>
    <dgm:cxn modelId="{B5531E2F-62B8-F24F-978F-98C82B92C95E}" type="presParOf" srcId="{335B60ED-DFBD-E641-AA19-6A500149315C}" destId="{F746C955-7035-F640-90A4-CA49DD0DCA9D}" srcOrd="1" destOrd="0" presId="urn:microsoft.com/office/officeart/2005/8/layout/hProcess7"/>
    <dgm:cxn modelId="{59F8EF14-BD9D-D149-880D-8E6AF24DE5B0}" type="presParOf" srcId="{335B60ED-DFBD-E641-AA19-6A500149315C}" destId="{5CBAB9DE-E8EE-2A45-9A15-499E79AAB074}" srcOrd="2"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4D17EC6-1884-9848-879D-C54CAF4E5F70}" type="doc">
      <dgm:prSet loTypeId="urn:microsoft.com/office/officeart/2009/3/layout/CircleRelationship" loCatId="" qsTypeId="urn:microsoft.com/office/officeart/2005/8/quickstyle/3d3" qsCatId="3D" csTypeId="urn:microsoft.com/office/officeart/2005/8/colors/colorful3" csCatId="colorful" phldr="1"/>
      <dgm:spPr/>
      <dgm:t>
        <a:bodyPr/>
        <a:lstStyle/>
        <a:p>
          <a:endParaRPr lang="en-GB"/>
        </a:p>
      </dgm:t>
    </dgm:pt>
    <dgm:pt modelId="{710487F0-CF59-D649-BFB9-F043AC8B9677}">
      <dgm:prSet custT="1"/>
      <dgm:spPr/>
      <dgm:t>
        <a:bodyPr/>
        <a:lstStyle/>
        <a:p>
          <a:r>
            <a:rPr lang="en-GB" sz="1800" b="1" dirty="0"/>
            <a:t>S</a:t>
          </a:r>
        </a:p>
        <a:p>
          <a:r>
            <a:rPr lang="en-GB" sz="1400" dirty="0"/>
            <a:t>strength, nature of organization and project that give it an advantage over others</a:t>
          </a:r>
          <a:endParaRPr lang="en-GB" sz="1400" b="1" dirty="0"/>
        </a:p>
      </dgm:t>
    </dgm:pt>
    <dgm:pt modelId="{F2525116-F9A3-9644-88EF-21D364557261}" type="parTrans" cxnId="{07156432-3C0B-9046-AD5C-9A8EA907E6F2}">
      <dgm:prSet/>
      <dgm:spPr/>
      <dgm:t>
        <a:bodyPr/>
        <a:lstStyle/>
        <a:p>
          <a:endParaRPr lang="en-GB"/>
        </a:p>
      </dgm:t>
    </dgm:pt>
    <dgm:pt modelId="{1F539408-476D-F64A-8D5C-2668AF9FF6AB}" type="sibTrans" cxnId="{07156432-3C0B-9046-AD5C-9A8EA907E6F2}">
      <dgm:prSet/>
      <dgm:spPr/>
      <dgm:t>
        <a:bodyPr/>
        <a:lstStyle/>
        <a:p>
          <a:endParaRPr lang="en-GB"/>
        </a:p>
      </dgm:t>
    </dgm:pt>
    <dgm:pt modelId="{41673B6F-9A35-0A4C-92F1-F0642763D977}">
      <dgm:prSet custT="1"/>
      <dgm:spPr/>
      <dgm:t>
        <a:bodyPr/>
        <a:lstStyle/>
        <a:p>
          <a:r>
            <a:rPr lang="en-GB" sz="1800" b="1" dirty="0"/>
            <a:t>W</a:t>
          </a:r>
        </a:p>
        <a:p>
          <a:r>
            <a:rPr lang="en-GB" sz="1400" dirty="0"/>
            <a:t>weakness, nature of organization and project that is disadvantage relative to others</a:t>
          </a:r>
        </a:p>
      </dgm:t>
    </dgm:pt>
    <dgm:pt modelId="{D08BCFE0-EBAF-9744-B104-2BA7001D00D0}" type="parTrans" cxnId="{1AE3694B-3843-1548-9B06-D2111213E148}">
      <dgm:prSet/>
      <dgm:spPr/>
      <dgm:t>
        <a:bodyPr/>
        <a:lstStyle/>
        <a:p>
          <a:endParaRPr lang="en-GB"/>
        </a:p>
      </dgm:t>
    </dgm:pt>
    <dgm:pt modelId="{3A819B04-7508-764E-9068-0A9C683B413C}" type="sibTrans" cxnId="{1AE3694B-3843-1548-9B06-D2111213E148}">
      <dgm:prSet/>
      <dgm:spPr/>
      <dgm:t>
        <a:bodyPr/>
        <a:lstStyle/>
        <a:p>
          <a:endParaRPr lang="en-GB"/>
        </a:p>
      </dgm:t>
    </dgm:pt>
    <dgm:pt modelId="{F58FC67A-A8FF-C64D-9BD9-109C74A4C9F6}">
      <dgm:prSet custT="1"/>
      <dgm:spPr/>
      <dgm:t>
        <a:bodyPr/>
        <a:lstStyle/>
        <a:p>
          <a:r>
            <a:rPr lang="en-GB" sz="1800" b="1" dirty="0"/>
            <a:t>O</a:t>
          </a:r>
        </a:p>
        <a:p>
          <a:r>
            <a:rPr lang="en-GB" sz="1400" dirty="0"/>
            <a:t>opportunity, elements that could be used for success of the project</a:t>
          </a:r>
        </a:p>
      </dgm:t>
    </dgm:pt>
    <dgm:pt modelId="{03C87790-5035-CC4B-80C8-8E6424B727D9}" type="parTrans" cxnId="{2AD92486-C49C-C14A-94E3-C97E7E22957A}">
      <dgm:prSet/>
      <dgm:spPr/>
      <dgm:t>
        <a:bodyPr/>
        <a:lstStyle/>
        <a:p>
          <a:endParaRPr lang="en-GB"/>
        </a:p>
      </dgm:t>
    </dgm:pt>
    <dgm:pt modelId="{C9782AE0-0987-DC49-AF6D-665460386948}" type="sibTrans" cxnId="{2AD92486-C49C-C14A-94E3-C97E7E22957A}">
      <dgm:prSet/>
      <dgm:spPr/>
      <dgm:t>
        <a:bodyPr/>
        <a:lstStyle/>
        <a:p>
          <a:endParaRPr lang="en-GB"/>
        </a:p>
      </dgm:t>
    </dgm:pt>
    <dgm:pt modelId="{8712A55A-8C83-B845-B627-06CB6809B468}">
      <dgm:prSet custT="1"/>
      <dgm:spPr/>
      <dgm:t>
        <a:bodyPr/>
        <a:lstStyle/>
        <a:p>
          <a:r>
            <a:rPr lang="en-GB" sz="1800" b="1" dirty="0"/>
            <a:t>T</a:t>
          </a:r>
        </a:p>
        <a:p>
          <a:r>
            <a:rPr lang="en-GB" sz="1400" dirty="0"/>
            <a:t> threat, elements that could cause failure of the project</a:t>
          </a:r>
        </a:p>
      </dgm:t>
    </dgm:pt>
    <dgm:pt modelId="{47232D2D-348F-AD43-B4AC-55CFA3A4728E}" type="parTrans" cxnId="{118A09C8-F84E-6A4B-95F5-FEB0AC8A0416}">
      <dgm:prSet/>
      <dgm:spPr/>
      <dgm:t>
        <a:bodyPr/>
        <a:lstStyle/>
        <a:p>
          <a:endParaRPr lang="en-GB"/>
        </a:p>
      </dgm:t>
    </dgm:pt>
    <dgm:pt modelId="{1AA015E0-F930-DC45-ACC5-0242F01DEA8F}" type="sibTrans" cxnId="{118A09C8-F84E-6A4B-95F5-FEB0AC8A0416}">
      <dgm:prSet/>
      <dgm:spPr/>
      <dgm:t>
        <a:bodyPr/>
        <a:lstStyle/>
        <a:p>
          <a:endParaRPr lang="en-GB"/>
        </a:p>
      </dgm:t>
    </dgm:pt>
    <dgm:pt modelId="{0F0E84BF-5740-D24D-92F5-91A0B2D95DDF}">
      <dgm:prSet phldrT="[Text]" custT="1"/>
      <dgm:spPr/>
      <dgm:t>
        <a:bodyPr/>
        <a:lstStyle/>
        <a:p>
          <a:r>
            <a:rPr lang="en-GB" sz="1600" dirty="0"/>
            <a:t>The project context analyses the problem and the range of impact of the project strategy to bring the desired change. The project context is also useful to develop appropriate strategies for dealing with the SWOT analysis.</a:t>
          </a:r>
        </a:p>
      </dgm:t>
    </dgm:pt>
    <dgm:pt modelId="{1EC37857-99E6-794A-BF71-8E6A9EE96861}" type="sibTrans" cxnId="{576B065D-9C45-4B48-9DD7-1372582FDE06}">
      <dgm:prSet/>
      <dgm:spPr/>
      <dgm:t>
        <a:bodyPr/>
        <a:lstStyle/>
        <a:p>
          <a:endParaRPr lang="en-GB"/>
        </a:p>
      </dgm:t>
    </dgm:pt>
    <dgm:pt modelId="{2BD9F03A-730D-9443-91B0-3492278157A8}" type="parTrans" cxnId="{576B065D-9C45-4B48-9DD7-1372582FDE06}">
      <dgm:prSet/>
      <dgm:spPr/>
      <dgm:t>
        <a:bodyPr/>
        <a:lstStyle/>
        <a:p>
          <a:endParaRPr lang="en-GB"/>
        </a:p>
      </dgm:t>
    </dgm:pt>
    <dgm:pt modelId="{6E2AED89-0EF4-0C42-94C6-A0119D8E78E1}">
      <dgm:prSet phldrT="[Text]" custT="1"/>
      <dgm:spPr/>
      <dgm:t>
        <a:bodyPr/>
        <a:lstStyle/>
        <a:p>
          <a:r>
            <a:rPr lang="en-GB" sz="1600" dirty="0"/>
            <a:t>COVID-19 Context</a:t>
          </a:r>
        </a:p>
      </dgm:t>
    </dgm:pt>
    <dgm:pt modelId="{5316A361-13D2-B54A-B54F-9B37262EADDF}" type="parTrans" cxnId="{EE467CF9-8FD0-C441-83E9-66E8CDE1DD15}">
      <dgm:prSet/>
      <dgm:spPr/>
      <dgm:t>
        <a:bodyPr/>
        <a:lstStyle/>
        <a:p>
          <a:endParaRPr lang="en-US"/>
        </a:p>
      </dgm:t>
    </dgm:pt>
    <dgm:pt modelId="{50F6E765-5C53-2E42-8501-0F421FFF8715}" type="sibTrans" cxnId="{EE467CF9-8FD0-C441-83E9-66E8CDE1DD15}">
      <dgm:prSet/>
      <dgm:spPr/>
      <dgm:t>
        <a:bodyPr/>
        <a:lstStyle/>
        <a:p>
          <a:endParaRPr lang="en-US"/>
        </a:p>
      </dgm:t>
    </dgm:pt>
    <dgm:pt modelId="{AFFB3BF4-1300-C944-A574-4190640A1893}" type="pres">
      <dgm:prSet presAssocID="{64D17EC6-1884-9848-879D-C54CAF4E5F70}" presName="Name0" presStyleCnt="0">
        <dgm:presLayoutVars>
          <dgm:chMax val="1"/>
          <dgm:chPref val="1"/>
        </dgm:presLayoutVars>
      </dgm:prSet>
      <dgm:spPr/>
      <dgm:t>
        <a:bodyPr/>
        <a:lstStyle/>
        <a:p>
          <a:endParaRPr lang="en-US"/>
        </a:p>
      </dgm:t>
    </dgm:pt>
    <dgm:pt modelId="{3D35CCF7-21F0-E941-BDAC-FDC6F55B7711}" type="pres">
      <dgm:prSet presAssocID="{0F0E84BF-5740-D24D-92F5-91A0B2D95DDF}" presName="Parent" presStyleLbl="node0" presStyleIdx="0" presStyleCnt="1">
        <dgm:presLayoutVars>
          <dgm:chMax val="5"/>
          <dgm:chPref val="5"/>
        </dgm:presLayoutVars>
      </dgm:prSet>
      <dgm:spPr/>
      <dgm:t>
        <a:bodyPr/>
        <a:lstStyle/>
        <a:p>
          <a:endParaRPr lang="en-US"/>
        </a:p>
      </dgm:t>
    </dgm:pt>
    <dgm:pt modelId="{5E580D82-5597-9B40-B551-042F9BD55132}" type="pres">
      <dgm:prSet presAssocID="{0F0E84BF-5740-D24D-92F5-91A0B2D95DDF}" presName="Accent2" presStyleLbl="node1" presStyleIdx="0" presStyleCnt="19"/>
      <dgm:spPr/>
    </dgm:pt>
    <dgm:pt modelId="{7FCEE92C-F197-9349-B559-D90143D16B51}" type="pres">
      <dgm:prSet presAssocID="{0F0E84BF-5740-D24D-92F5-91A0B2D95DDF}" presName="Accent3" presStyleLbl="node1" presStyleIdx="1" presStyleCnt="19"/>
      <dgm:spPr/>
    </dgm:pt>
    <dgm:pt modelId="{A6D9F7CD-B6C8-D64F-957A-BF6495F6E0FB}" type="pres">
      <dgm:prSet presAssocID="{0F0E84BF-5740-D24D-92F5-91A0B2D95DDF}" presName="Accent4" presStyleLbl="node1" presStyleIdx="2" presStyleCnt="19"/>
      <dgm:spPr/>
    </dgm:pt>
    <dgm:pt modelId="{F3DA3BCA-DCC0-1648-8AF2-283078A7FF59}" type="pres">
      <dgm:prSet presAssocID="{0F0E84BF-5740-D24D-92F5-91A0B2D95DDF}" presName="Accent5" presStyleLbl="node1" presStyleIdx="3" presStyleCnt="19"/>
      <dgm:spPr/>
    </dgm:pt>
    <dgm:pt modelId="{95622377-F8E0-0844-B1D3-13FBB864F80A}" type="pres">
      <dgm:prSet presAssocID="{0F0E84BF-5740-D24D-92F5-91A0B2D95DDF}" presName="Accent6" presStyleLbl="node1" presStyleIdx="4" presStyleCnt="19"/>
      <dgm:spPr/>
    </dgm:pt>
    <dgm:pt modelId="{381F5FCF-CBA3-5F45-AF6F-31CCA970D062}" type="pres">
      <dgm:prSet presAssocID="{6E2AED89-0EF4-0C42-94C6-A0119D8E78E1}" presName="Child1" presStyleLbl="node1" presStyleIdx="5" presStyleCnt="19">
        <dgm:presLayoutVars>
          <dgm:chMax val="0"/>
          <dgm:chPref val="0"/>
        </dgm:presLayoutVars>
      </dgm:prSet>
      <dgm:spPr/>
      <dgm:t>
        <a:bodyPr/>
        <a:lstStyle/>
        <a:p>
          <a:endParaRPr lang="en-US"/>
        </a:p>
      </dgm:t>
    </dgm:pt>
    <dgm:pt modelId="{FA3A7C5F-AB1F-8F49-B616-7A3A3BBF3271}" type="pres">
      <dgm:prSet presAssocID="{6E2AED89-0EF4-0C42-94C6-A0119D8E78E1}" presName="Accent7" presStyleCnt="0"/>
      <dgm:spPr/>
    </dgm:pt>
    <dgm:pt modelId="{75E3C50A-A326-F741-A23B-279584BF3523}" type="pres">
      <dgm:prSet presAssocID="{6E2AED89-0EF4-0C42-94C6-A0119D8E78E1}" presName="AccentHold1" presStyleLbl="node1" presStyleIdx="6" presStyleCnt="19"/>
      <dgm:spPr/>
    </dgm:pt>
    <dgm:pt modelId="{6FE22C6F-B25A-374D-8DF6-31DFAE9A5C3B}" type="pres">
      <dgm:prSet presAssocID="{6E2AED89-0EF4-0C42-94C6-A0119D8E78E1}" presName="Accent8" presStyleCnt="0"/>
      <dgm:spPr/>
    </dgm:pt>
    <dgm:pt modelId="{75ECFD5F-EED9-A14A-AAA9-DC3C4D0EF5E5}" type="pres">
      <dgm:prSet presAssocID="{6E2AED89-0EF4-0C42-94C6-A0119D8E78E1}" presName="AccentHold2" presStyleLbl="node1" presStyleIdx="7" presStyleCnt="19"/>
      <dgm:spPr/>
    </dgm:pt>
    <dgm:pt modelId="{405EFC03-6436-BE4C-A032-A35698697B0B}" type="pres">
      <dgm:prSet presAssocID="{710487F0-CF59-D649-BFB9-F043AC8B9677}" presName="Child2" presStyleLbl="node1" presStyleIdx="8" presStyleCnt="19">
        <dgm:presLayoutVars>
          <dgm:chMax val="0"/>
          <dgm:chPref val="0"/>
        </dgm:presLayoutVars>
      </dgm:prSet>
      <dgm:spPr/>
      <dgm:t>
        <a:bodyPr/>
        <a:lstStyle/>
        <a:p>
          <a:endParaRPr lang="en-US"/>
        </a:p>
      </dgm:t>
    </dgm:pt>
    <dgm:pt modelId="{1FE99F0D-7234-064B-A9DE-D81B08E1DBB1}" type="pres">
      <dgm:prSet presAssocID="{710487F0-CF59-D649-BFB9-F043AC8B9677}" presName="Accent9" presStyleCnt="0"/>
      <dgm:spPr/>
    </dgm:pt>
    <dgm:pt modelId="{C3C03921-9B4E-614B-B273-A54611778E49}" type="pres">
      <dgm:prSet presAssocID="{710487F0-CF59-D649-BFB9-F043AC8B9677}" presName="AccentHold1" presStyleLbl="node1" presStyleIdx="9" presStyleCnt="19"/>
      <dgm:spPr/>
    </dgm:pt>
    <dgm:pt modelId="{F2A17E92-6623-2B4C-941C-9A68E1E88ED0}" type="pres">
      <dgm:prSet presAssocID="{710487F0-CF59-D649-BFB9-F043AC8B9677}" presName="Accent10" presStyleCnt="0"/>
      <dgm:spPr/>
    </dgm:pt>
    <dgm:pt modelId="{E21DE98E-7BAB-BC4A-800A-360EEC259E4B}" type="pres">
      <dgm:prSet presAssocID="{710487F0-CF59-D649-BFB9-F043AC8B9677}" presName="AccentHold2" presStyleLbl="node1" presStyleIdx="10" presStyleCnt="19"/>
      <dgm:spPr/>
    </dgm:pt>
    <dgm:pt modelId="{4E7EA33E-4A6A-E546-BE89-18C9D7B6F892}" type="pres">
      <dgm:prSet presAssocID="{710487F0-CF59-D649-BFB9-F043AC8B9677}" presName="Accent11" presStyleCnt="0"/>
      <dgm:spPr/>
    </dgm:pt>
    <dgm:pt modelId="{82AFC44D-C630-AB42-A698-A2895F8347E9}" type="pres">
      <dgm:prSet presAssocID="{710487F0-CF59-D649-BFB9-F043AC8B9677}" presName="AccentHold3" presStyleLbl="node1" presStyleIdx="11" presStyleCnt="19"/>
      <dgm:spPr/>
    </dgm:pt>
    <dgm:pt modelId="{95AFB6B4-61BB-8C4D-B8BE-FA6A92F77803}" type="pres">
      <dgm:prSet presAssocID="{41673B6F-9A35-0A4C-92F1-F0642763D977}" presName="Child3" presStyleLbl="node1" presStyleIdx="12" presStyleCnt="19">
        <dgm:presLayoutVars>
          <dgm:chMax val="0"/>
          <dgm:chPref val="0"/>
        </dgm:presLayoutVars>
      </dgm:prSet>
      <dgm:spPr/>
      <dgm:t>
        <a:bodyPr/>
        <a:lstStyle/>
        <a:p>
          <a:endParaRPr lang="en-US"/>
        </a:p>
      </dgm:t>
    </dgm:pt>
    <dgm:pt modelId="{C8BEA52B-DADE-DD45-B188-BD27A8BC8552}" type="pres">
      <dgm:prSet presAssocID="{41673B6F-9A35-0A4C-92F1-F0642763D977}" presName="Accent12" presStyleCnt="0"/>
      <dgm:spPr/>
    </dgm:pt>
    <dgm:pt modelId="{87361723-4711-F847-9858-D8E1EEB598E2}" type="pres">
      <dgm:prSet presAssocID="{41673B6F-9A35-0A4C-92F1-F0642763D977}" presName="AccentHold1" presStyleLbl="node1" presStyleIdx="13" presStyleCnt="19"/>
      <dgm:spPr/>
    </dgm:pt>
    <dgm:pt modelId="{6A077A71-D995-FC44-A50F-C38117523C59}" type="pres">
      <dgm:prSet presAssocID="{F58FC67A-A8FF-C64D-9BD9-109C74A4C9F6}" presName="Child4" presStyleLbl="node1" presStyleIdx="14" presStyleCnt="19">
        <dgm:presLayoutVars>
          <dgm:chMax val="0"/>
          <dgm:chPref val="0"/>
        </dgm:presLayoutVars>
      </dgm:prSet>
      <dgm:spPr/>
      <dgm:t>
        <a:bodyPr/>
        <a:lstStyle/>
        <a:p>
          <a:endParaRPr lang="en-US"/>
        </a:p>
      </dgm:t>
    </dgm:pt>
    <dgm:pt modelId="{AF56A3A8-4FA9-ED44-A60D-03C5F158915B}" type="pres">
      <dgm:prSet presAssocID="{F58FC67A-A8FF-C64D-9BD9-109C74A4C9F6}" presName="Accent13" presStyleCnt="0"/>
      <dgm:spPr/>
    </dgm:pt>
    <dgm:pt modelId="{5CBAD7C9-86F6-DC4A-9764-C4A73902E46B}" type="pres">
      <dgm:prSet presAssocID="{F58FC67A-A8FF-C64D-9BD9-109C74A4C9F6}" presName="AccentHold1" presStyleLbl="node1" presStyleIdx="15" presStyleCnt="19"/>
      <dgm:spPr/>
    </dgm:pt>
    <dgm:pt modelId="{9AC5DD85-A00E-934C-A58B-8DD4620F05E5}" type="pres">
      <dgm:prSet presAssocID="{8712A55A-8C83-B845-B627-06CB6809B468}" presName="Child5" presStyleLbl="node1" presStyleIdx="16" presStyleCnt="19">
        <dgm:presLayoutVars>
          <dgm:chMax val="0"/>
          <dgm:chPref val="0"/>
        </dgm:presLayoutVars>
      </dgm:prSet>
      <dgm:spPr/>
      <dgm:t>
        <a:bodyPr/>
        <a:lstStyle/>
        <a:p>
          <a:endParaRPr lang="en-US"/>
        </a:p>
      </dgm:t>
    </dgm:pt>
    <dgm:pt modelId="{B57D3A8A-CE85-DE48-BA3A-1034E156C25F}" type="pres">
      <dgm:prSet presAssocID="{8712A55A-8C83-B845-B627-06CB6809B468}" presName="Accent15" presStyleCnt="0"/>
      <dgm:spPr/>
    </dgm:pt>
    <dgm:pt modelId="{04AFD875-715A-D74F-9C2E-13FB26B9B25C}" type="pres">
      <dgm:prSet presAssocID="{8712A55A-8C83-B845-B627-06CB6809B468}" presName="AccentHold2" presStyleLbl="node1" presStyleIdx="17" presStyleCnt="19"/>
      <dgm:spPr/>
    </dgm:pt>
    <dgm:pt modelId="{A38470F1-30BE-1A40-960B-95012DE587F8}" type="pres">
      <dgm:prSet presAssocID="{8712A55A-8C83-B845-B627-06CB6809B468}" presName="Accent16" presStyleCnt="0"/>
      <dgm:spPr/>
    </dgm:pt>
    <dgm:pt modelId="{91889AFD-F94F-A44F-B9D1-96AD4852E78F}" type="pres">
      <dgm:prSet presAssocID="{8712A55A-8C83-B845-B627-06CB6809B468}" presName="AccentHold3" presStyleLbl="node1" presStyleIdx="18" presStyleCnt="19"/>
      <dgm:spPr/>
    </dgm:pt>
  </dgm:ptLst>
  <dgm:cxnLst>
    <dgm:cxn modelId="{1AE3694B-3843-1548-9B06-D2111213E148}" srcId="{0F0E84BF-5740-D24D-92F5-91A0B2D95DDF}" destId="{41673B6F-9A35-0A4C-92F1-F0642763D977}" srcOrd="2" destOrd="0" parTransId="{D08BCFE0-EBAF-9744-B104-2BA7001D00D0}" sibTransId="{3A819B04-7508-764E-9068-0A9C683B413C}"/>
    <dgm:cxn modelId="{07156432-3C0B-9046-AD5C-9A8EA907E6F2}" srcId="{0F0E84BF-5740-D24D-92F5-91A0B2D95DDF}" destId="{710487F0-CF59-D649-BFB9-F043AC8B9677}" srcOrd="1" destOrd="0" parTransId="{F2525116-F9A3-9644-88EF-21D364557261}" sibTransId="{1F539408-476D-F64A-8D5C-2668AF9FF6AB}"/>
    <dgm:cxn modelId="{B0C874F8-408A-DA4C-BEB5-4D10852418B9}" type="presOf" srcId="{64D17EC6-1884-9848-879D-C54CAF4E5F70}" destId="{AFFB3BF4-1300-C944-A574-4190640A1893}" srcOrd="0" destOrd="0" presId="urn:microsoft.com/office/officeart/2009/3/layout/CircleRelationship"/>
    <dgm:cxn modelId="{EE467CF9-8FD0-C441-83E9-66E8CDE1DD15}" srcId="{0F0E84BF-5740-D24D-92F5-91A0B2D95DDF}" destId="{6E2AED89-0EF4-0C42-94C6-A0119D8E78E1}" srcOrd="0" destOrd="0" parTransId="{5316A361-13D2-B54A-B54F-9B37262EADDF}" sibTransId="{50F6E765-5C53-2E42-8501-0F421FFF8715}"/>
    <dgm:cxn modelId="{8145E265-C4F1-D740-82A5-88B29C4DE43F}" type="presOf" srcId="{710487F0-CF59-D649-BFB9-F043AC8B9677}" destId="{405EFC03-6436-BE4C-A032-A35698697B0B}" srcOrd="0" destOrd="0" presId="urn:microsoft.com/office/officeart/2009/3/layout/CircleRelationship"/>
    <dgm:cxn modelId="{2BF9262C-0222-894E-BFE8-F4E786C61D4A}" type="presOf" srcId="{8712A55A-8C83-B845-B627-06CB6809B468}" destId="{9AC5DD85-A00E-934C-A58B-8DD4620F05E5}" srcOrd="0" destOrd="0" presId="urn:microsoft.com/office/officeart/2009/3/layout/CircleRelationship"/>
    <dgm:cxn modelId="{796273DF-D1C8-504C-B965-4A191E15A05E}" type="presOf" srcId="{41673B6F-9A35-0A4C-92F1-F0642763D977}" destId="{95AFB6B4-61BB-8C4D-B8BE-FA6A92F77803}" srcOrd="0" destOrd="0" presId="urn:microsoft.com/office/officeart/2009/3/layout/CircleRelationship"/>
    <dgm:cxn modelId="{49886BC3-5671-2C4F-A4D8-E62AFE5052B2}" type="presOf" srcId="{F58FC67A-A8FF-C64D-9BD9-109C74A4C9F6}" destId="{6A077A71-D995-FC44-A50F-C38117523C59}" srcOrd="0" destOrd="0" presId="urn:microsoft.com/office/officeart/2009/3/layout/CircleRelationship"/>
    <dgm:cxn modelId="{576B065D-9C45-4B48-9DD7-1372582FDE06}" srcId="{64D17EC6-1884-9848-879D-C54CAF4E5F70}" destId="{0F0E84BF-5740-D24D-92F5-91A0B2D95DDF}" srcOrd="0" destOrd="0" parTransId="{2BD9F03A-730D-9443-91B0-3492278157A8}" sibTransId="{1EC37857-99E6-794A-BF71-8E6A9EE96861}"/>
    <dgm:cxn modelId="{5FD37FA2-E1BA-E04C-9A54-714DF975E777}" type="presOf" srcId="{6E2AED89-0EF4-0C42-94C6-A0119D8E78E1}" destId="{381F5FCF-CBA3-5F45-AF6F-31CCA970D062}" srcOrd="0" destOrd="0" presId="urn:microsoft.com/office/officeart/2009/3/layout/CircleRelationship"/>
    <dgm:cxn modelId="{2AD92486-C49C-C14A-94E3-C97E7E22957A}" srcId="{0F0E84BF-5740-D24D-92F5-91A0B2D95DDF}" destId="{F58FC67A-A8FF-C64D-9BD9-109C74A4C9F6}" srcOrd="3" destOrd="0" parTransId="{03C87790-5035-CC4B-80C8-8E6424B727D9}" sibTransId="{C9782AE0-0987-DC49-AF6D-665460386948}"/>
    <dgm:cxn modelId="{118A09C8-F84E-6A4B-95F5-FEB0AC8A0416}" srcId="{0F0E84BF-5740-D24D-92F5-91A0B2D95DDF}" destId="{8712A55A-8C83-B845-B627-06CB6809B468}" srcOrd="4" destOrd="0" parTransId="{47232D2D-348F-AD43-B4AC-55CFA3A4728E}" sibTransId="{1AA015E0-F930-DC45-ACC5-0242F01DEA8F}"/>
    <dgm:cxn modelId="{75C30271-98D0-2B44-9A75-E61F5765A671}" type="presOf" srcId="{0F0E84BF-5740-D24D-92F5-91A0B2D95DDF}" destId="{3D35CCF7-21F0-E941-BDAC-FDC6F55B7711}" srcOrd="0" destOrd="0" presId="urn:microsoft.com/office/officeart/2009/3/layout/CircleRelationship"/>
    <dgm:cxn modelId="{F638B3FE-65AF-584C-8944-3F7D34FE1C0C}" type="presParOf" srcId="{AFFB3BF4-1300-C944-A574-4190640A1893}" destId="{3D35CCF7-21F0-E941-BDAC-FDC6F55B7711}" srcOrd="0" destOrd="0" presId="urn:microsoft.com/office/officeart/2009/3/layout/CircleRelationship"/>
    <dgm:cxn modelId="{52438EF5-0E06-0A40-9687-70534FEC206D}" type="presParOf" srcId="{AFFB3BF4-1300-C944-A574-4190640A1893}" destId="{5E580D82-5597-9B40-B551-042F9BD55132}" srcOrd="1" destOrd="0" presId="urn:microsoft.com/office/officeart/2009/3/layout/CircleRelationship"/>
    <dgm:cxn modelId="{E7B30518-FF00-3A4D-B6FF-670FEC61BAA0}" type="presParOf" srcId="{AFFB3BF4-1300-C944-A574-4190640A1893}" destId="{7FCEE92C-F197-9349-B559-D90143D16B51}" srcOrd="2" destOrd="0" presId="urn:microsoft.com/office/officeart/2009/3/layout/CircleRelationship"/>
    <dgm:cxn modelId="{637B63D3-1CDD-8F4D-99E6-C62FECCABFAD}" type="presParOf" srcId="{AFFB3BF4-1300-C944-A574-4190640A1893}" destId="{A6D9F7CD-B6C8-D64F-957A-BF6495F6E0FB}" srcOrd="3" destOrd="0" presId="urn:microsoft.com/office/officeart/2009/3/layout/CircleRelationship"/>
    <dgm:cxn modelId="{BE7B8B91-9ADA-1F42-A374-0204DA1F1716}" type="presParOf" srcId="{AFFB3BF4-1300-C944-A574-4190640A1893}" destId="{F3DA3BCA-DCC0-1648-8AF2-283078A7FF59}" srcOrd="4" destOrd="0" presId="urn:microsoft.com/office/officeart/2009/3/layout/CircleRelationship"/>
    <dgm:cxn modelId="{415C9400-B3C1-4444-A156-39D7C55F420A}" type="presParOf" srcId="{AFFB3BF4-1300-C944-A574-4190640A1893}" destId="{95622377-F8E0-0844-B1D3-13FBB864F80A}" srcOrd="5" destOrd="0" presId="urn:microsoft.com/office/officeart/2009/3/layout/CircleRelationship"/>
    <dgm:cxn modelId="{C611746A-765D-6A49-B7E2-1629119A829D}" type="presParOf" srcId="{AFFB3BF4-1300-C944-A574-4190640A1893}" destId="{381F5FCF-CBA3-5F45-AF6F-31CCA970D062}" srcOrd="6" destOrd="0" presId="urn:microsoft.com/office/officeart/2009/3/layout/CircleRelationship"/>
    <dgm:cxn modelId="{67380826-44C4-144B-B1AC-39F9B998D8D3}" type="presParOf" srcId="{AFFB3BF4-1300-C944-A574-4190640A1893}" destId="{FA3A7C5F-AB1F-8F49-B616-7A3A3BBF3271}" srcOrd="7" destOrd="0" presId="urn:microsoft.com/office/officeart/2009/3/layout/CircleRelationship"/>
    <dgm:cxn modelId="{F9E0752C-AE19-F346-BF5F-D9BEF1622B20}" type="presParOf" srcId="{FA3A7C5F-AB1F-8F49-B616-7A3A3BBF3271}" destId="{75E3C50A-A326-F741-A23B-279584BF3523}" srcOrd="0" destOrd="0" presId="urn:microsoft.com/office/officeart/2009/3/layout/CircleRelationship"/>
    <dgm:cxn modelId="{4F137B33-BE34-7442-9C73-2A5014B1D68A}" type="presParOf" srcId="{AFFB3BF4-1300-C944-A574-4190640A1893}" destId="{6FE22C6F-B25A-374D-8DF6-31DFAE9A5C3B}" srcOrd="8" destOrd="0" presId="urn:microsoft.com/office/officeart/2009/3/layout/CircleRelationship"/>
    <dgm:cxn modelId="{7FE28207-B3E1-A749-88AB-68D67C0F5CF1}" type="presParOf" srcId="{6FE22C6F-B25A-374D-8DF6-31DFAE9A5C3B}" destId="{75ECFD5F-EED9-A14A-AAA9-DC3C4D0EF5E5}" srcOrd="0" destOrd="0" presId="urn:microsoft.com/office/officeart/2009/3/layout/CircleRelationship"/>
    <dgm:cxn modelId="{A389A688-002E-8540-97EB-275639E2299A}" type="presParOf" srcId="{AFFB3BF4-1300-C944-A574-4190640A1893}" destId="{405EFC03-6436-BE4C-A032-A35698697B0B}" srcOrd="9" destOrd="0" presId="urn:microsoft.com/office/officeart/2009/3/layout/CircleRelationship"/>
    <dgm:cxn modelId="{C78472E6-D95C-FA4E-956B-6FC402FE9150}" type="presParOf" srcId="{AFFB3BF4-1300-C944-A574-4190640A1893}" destId="{1FE99F0D-7234-064B-A9DE-D81B08E1DBB1}" srcOrd="10" destOrd="0" presId="urn:microsoft.com/office/officeart/2009/3/layout/CircleRelationship"/>
    <dgm:cxn modelId="{871612E9-3DA9-AC42-8F99-6DE1949C2FC8}" type="presParOf" srcId="{1FE99F0D-7234-064B-A9DE-D81B08E1DBB1}" destId="{C3C03921-9B4E-614B-B273-A54611778E49}" srcOrd="0" destOrd="0" presId="urn:microsoft.com/office/officeart/2009/3/layout/CircleRelationship"/>
    <dgm:cxn modelId="{3DA9E7D1-D13A-F34B-B178-605975A6DC21}" type="presParOf" srcId="{AFFB3BF4-1300-C944-A574-4190640A1893}" destId="{F2A17E92-6623-2B4C-941C-9A68E1E88ED0}" srcOrd="11" destOrd="0" presId="urn:microsoft.com/office/officeart/2009/3/layout/CircleRelationship"/>
    <dgm:cxn modelId="{566229B3-3F5B-5D43-BBAE-AB587AF3CC9B}" type="presParOf" srcId="{F2A17E92-6623-2B4C-941C-9A68E1E88ED0}" destId="{E21DE98E-7BAB-BC4A-800A-360EEC259E4B}" srcOrd="0" destOrd="0" presId="urn:microsoft.com/office/officeart/2009/3/layout/CircleRelationship"/>
    <dgm:cxn modelId="{D4709CA2-F595-E743-8FE6-B8A53A5EBCEE}" type="presParOf" srcId="{AFFB3BF4-1300-C944-A574-4190640A1893}" destId="{4E7EA33E-4A6A-E546-BE89-18C9D7B6F892}" srcOrd="12" destOrd="0" presId="urn:microsoft.com/office/officeart/2009/3/layout/CircleRelationship"/>
    <dgm:cxn modelId="{D2C07FB7-D3AA-7346-BFF5-3AF8B6CC9675}" type="presParOf" srcId="{4E7EA33E-4A6A-E546-BE89-18C9D7B6F892}" destId="{82AFC44D-C630-AB42-A698-A2895F8347E9}" srcOrd="0" destOrd="0" presId="urn:microsoft.com/office/officeart/2009/3/layout/CircleRelationship"/>
    <dgm:cxn modelId="{A7E56D1B-CA9F-0945-9D59-01AD9E6EB3BC}" type="presParOf" srcId="{AFFB3BF4-1300-C944-A574-4190640A1893}" destId="{95AFB6B4-61BB-8C4D-B8BE-FA6A92F77803}" srcOrd="13" destOrd="0" presId="urn:microsoft.com/office/officeart/2009/3/layout/CircleRelationship"/>
    <dgm:cxn modelId="{F5DE824D-2D8B-264E-87D0-99FB818D23D9}" type="presParOf" srcId="{AFFB3BF4-1300-C944-A574-4190640A1893}" destId="{C8BEA52B-DADE-DD45-B188-BD27A8BC8552}" srcOrd="14" destOrd="0" presId="urn:microsoft.com/office/officeart/2009/3/layout/CircleRelationship"/>
    <dgm:cxn modelId="{C4853D9B-9695-414E-8237-3814A46FE0C1}" type="presParOf" srcId="{C8BEA52B-DADE-DD45-B188-BD27A8BC8552}" destId="{87361723-4711-F847-9858-D8E1EEB598E2}" srcOrd="0" destOrd="0" presId="urn:microsoft.com/office/officeart/2009/3/layout/CircleRelationship"/>
    <dgm:cxn modelId="{B2ED6FBF-5871-C34B-904F-11B086017C10}" type="presParOf" srcId="{AFFB3BF4-1300-C944-A574-4190640A1893}" destId="{6A077A71-D995-FC44-A50F-C38117523C59}" srcOrd="15" destOrd="0" presId="urn:microsoft.com/office/officeart/2009/3/layout/CircleRelationship"/>
    <dgm:cxn modelId="{D909A13D-2105-0C43-8B63-23DB1700C4DD}" type="presParOf" srcId="{AFFB3BF4-1300-C944-A574-4190640A1893}" destId="{AF56A3A8-4FA9-ED44-A60D-03C5F158915B}" srcOrd="16" destOrd="0" presId="urn:microsoft.com/office/officeart/2009/3/layout/CircleRelationship"/>
    <dgm:cxn modelId="{874C58F2-4109-5049-A35D-BD72F8C83983}" type="presParOf" srcId="{AF56A3A8-4FA9-ED44-A60D-03C5F158915B}" destId="{5CBAD7C9-86F6-DC4A-9764-C4A73902E46B}" srcOrd="0" destOrd="0" presId="urn:microsoft.com/office/officeart/2009/3/layout/CircleRelationship"/>
    <dgm:cxn modelId="{FAD65FC5-5164-5448-AF35-5E6DCDABA66C}" type="presParOf" srcId="{AFFB3BF4-1300-C944-A574-4190640A1893}" destId="{9AC5DD85-A00E-934C-A58B-8DD4620F05E5}" srcOrd="17" destOrd="0" presId="urn:microsoft.com/office/officeart/2009/3/layout/CircleRelationship"/>
    <dgm:cxn modelId="{1469427A-91C7-5345-BBEE-05632DE1A0B8}" type="presParOf" srcId="{AFFB3BF4-1300-C944-A574-4190640A1893}" destId="{B57D3A8A-CE85-DE48-BA3A-1034E156C25F}" srcOrd="18" destOrd="0" presId="urn:microsoft.com/office/officeart/2009/3/layout/CircleRelationship"/>
    <dgm:cxn modelId="{C6F32177-4AF7-AD4C-9EE9-14132ACE2B91}" type="presParOf" srcId="{B57D3A8A-CE85-DE48-BA3A-1034E156C25F}" destId="{04AFD875-715A-D74F-9C2E-13FB26B9B25C}" srcOrd="0" destOrd="0" presId="urn:microsoft.com/office/officeart/2009/3/layout/CircleRelationship"/>
    <dgm:cxn modelId="{7BF982FE-6FC7-5F45-A968-F2BD2B773103}" type="presParOf" srcId="{AFFB3BF4-1300-C944-A574-4190640A1893}" destId="{A38470F1-30BE-1A40-960B-95012DE587F8}" srcOrd="19" destOrd="0" presId="urn:microsoft.com/office/officeart/2009/3/layout/CircleRelationship"/>
    <dgm:cxn modelId="{8FDE55FD-0EC5-F540-9AD5-624FC99306AD}" type="presParOf" srcId="{A38470F1-30BE-1A40-960B-95012DE587F8}" destId="{91889AFD-F94F-A44F-B9D1-96AD4852E78F}" srcOrd="0" destOrd="0" presId="urn:microsoft.com/office/officeart/2009/3/layout/CircleRelationship"/>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94E1E19-5E72-3941-868A-10333E07DFC8}" type="doc">
      <dgm:prSet loTypeId="urn:microsoft.com/office/officeart/2005/8/layout/hProcess7" loCatId="" qsTypeId="urn:microsoft.com/office/officeart/2005/8/quickstyle/3d3" qsCatId="3D" csTypeId="urn:microsoft.com/office/officeart/2005/8/colors/colorful3" csCatId="colorful" phldr="1"/>
      <dgm:spPr/>
      <dgm:t>
        <a:bodyPr/>
        <a:lstStyle/>
        <a:p>
          <a:endParaRPr lang="en-GB"/>
        </a:p>
      </dgm:t>
    </dgm:pt>
    <dgm:pt modelId="{909D238D-8122-C346-8577-F40796907530}">
      <dgm:prSet phldrT="[Text]"/>
      <dgm:spPr/>
      <dgm:t>
        <a:bodyPr/>
        <a:lstStyle/>
        <a:p>
          <a:r>
            <a:rPr lang="en-GB" dirty="0"/>
            <a:t>ASSUMPTION</a:t>
          </a:r>
        </a:p>
      </dgm:t>
    </dgm:pt>
    <dgm:pt modelId="{BB13A18C-F244-8E44-8A4F-6323FA563039}" type="parTrans" cxnId="{95E5E3CA-CCFC-0D4F-86AE-D349CD788327}">
      <dgm:prSet/>
      <dgm:spPr/>
      <dgm:t>
        <a:bodyPr/>
        <a:lstStyle/>
        <a:p>
          <a:endParaRPr lang="en-GB"/>
        </a:p>
      </dgm:t>
    </dgm:pt>
    <dgm:pt modelId="{29335936-DA15-5F46-B34C-E7DFE056A5C3}" type="sibTrans" cxnId="{95E5E3CA-CCFC-0D4F-86AE-D349CD788327}">
      <dgm:prSet/>
      <dgm:spPr/>
      <dgm:t>
        <a:bodyPr/>
        <a:lstStyle/>
        <a:p>
          <a:endParaRPr lang="en-GB"/>
        </a:p>
      </dgm:t>
    </dgm:pt>
    <dgm:pt modelId="{E446986E-F5FA-1748-A8B3-896C5EC2FF32}">
      <dgm:prSet/>
      <dgm:spPr/>
      <dgm:t>
        <a:bodyPr/>
        <a:lstStyle/>
        <a:p>
          <a:r>
            <a:rPr lang="en-GB" dirty="0"/>
            <a:t>A </a:t>
          </a:r>
          <a:r>
            <a:rPr lang="en-GB" b="1" dirty="0"/>
            <a:t>risk</a:t>
          </a:r>
          <a:r>
            <a:rPr lang="en-GB" dirty="0"/>
            <a:t> is an assumption with a higher level of failure. </a:t>
          </a:r>
        </a:p>
        <a:p>
          <a:r>
            <a:rPr lang="en-GB" dirty="0"/>
            <a:t>It is an event that could happen with a notable probability and could affect the outcome of your project substantially. </a:t>
          </a:r>
        </a:p>
      </dgm:t>
    </dgm:pt>
    <dgm:pt modelId="{90D2A16B-82C6-1648-BA55-5FDA1E4CE2C6}" type="parTrans" cxnId="{3EF99FE6-DE2F-A74D-B8F5-6AC36610D5DB}">
      <dgm:prSet/>
      <dgm:spPr/>
      <dgm:t>
        <a:bodyPr/>
        <a:lstStyle/>
        <a:p>
          <a:endParaRPr lang="en-GB"/>
        </a:p>
      </dgm:t>
    </dgm:pt>
    <dgm:pt modelId="{4298A51D-A0CA-6E4B-B29E-7796FAE477D9}" type="sibTrans" cxnId="{3EF99FE6-DE2F-A74D-B8F5-6AC36610D5DB}">
      <dgm:prSet/>
      <dgm:spPr/>
      <dgm:t>
        <a:bodyPr/>
        <a:lstStyle/>
        <a:p>
          <a:endParaRPr lang="en-GB"/>
        </a:p>
      </dgm:t>
    </dgm:pt>
    <dgm:pt modelId="{69C95B2D-5395-CE44-B446-4984521B29EC}">
      <dgm:prSet phldrT="[Text]"/>
      <dgm:spPr/>
      <dgm:t>
        <a:bodyPr/>
        <a:lstStyle/>
        <a:p>
          <a:r>
            <a:rPr lang="en-GB" dirty="0"/>
            <a:t>An </a:t>
          </a:r>
          <a:r>
            <a:rPr lang="en-GB" b="1" dirty="0"/>
            <a:t>assumption</a:t>
          </a:r>
          <a:r>
            <a:rPr lang="en-GB" dirty="0"/>
            <a:t> is a statement that you assume to be true. </a:t>
          </a:r>
        </a:p>
        <a:p>
          <a:r>
            <a:rPr lang="en-GB" dirty="0"/>
            <a:t>Without assuming certain things planning would be impossible, as we never know for certain how the future will look like.</a:t>
          </a:r>
        </a:p>
        <a:p>
          <a:r>
            <a:rPr lang="en-GB" dirty="0"/>
            <a:t>Sometimes we look at these things as if they were facts, but in reality they are just assumptions, as we cannot be 100% sure. </a:t>
          </a:r>
        </a:p>
      </dgm:t>
    </dgm:pt>
    <dgm:pt modelId="{14CC7A97-C951-0C45-917B-115E85245E88}" type="parTrans" cxnId="{A026FCC7-1382-394E-9AAD-0A52CC21206A}">
      <dgm:prSet/>
      <dgm:spPr/>
      <dgm:t>
        <a:bodyPr/>
        <a:lstStyle/>
        <a:p>
          <a:endParaRPr lang="en-GB"/>
        </a:p>
      </dgm:t>
    </dgm:pt>
    <dgm:pt modelId="{C2BFF3F7-660A-414B-B2A0-7A0256A0AC32}" type="sibTrans" cxnId="{A026FCC7-1382-394E-9AAD-0A52CC21206A}">
      <dgm:prSet/>
      <dgm:spPr/>
      <dgm:t>
        <a:bodyPr/>
        <a:lstStyle/>
        <a:p>
          <a:endParaRPr lang="en-GB"/>
        </a:p>
      </dgm:t>
    </dgm:pt>
    <dgm:pt modelId="{F3BE457D-0A29-CE49-9BFC-6D061B7BC382}">
      <dgm:prSet/>
      <dgm:spPr/>
      <dgm:t>
        <a:bodyPr/>
        <a:lstStyle/>
        <a:p>
          <a:r>
            <a:rPr lang="en-GB" dirty="0"/>
            <a:t>RISKS</a:t>
          </a:r>
        </a:p>
      </dgm:t>
    </dgm:pt>
    <dgm:pt modelId="{B97AFD37-926D-374D-831D-610E8E42B64D}" type="parTrans" cxnId="{56603577-473A-FD44-9FA0-722B891A8B1F}">
      <dgm:prSet/>
      <dgm:spPr/>
      <dgm:t>
        <a:bodyPr/>
        <a:lstStyle/>
        <a:p>
          <a:endParaRPr lang="en-GB"/>
        </a:p>
      </dgm:t>
    </dgm:pt>
    <dgm:pt modelId="{F354BB4B-66F5-6F44-A4C8-018CBA99BF4A}" type="sibTrans" cxnId="{56603577-473A-FD44-9FA0-722B891A8B1F}">
      <dgm:prSet/>
      <dgm:spPr/>
      <dgm:t>
        <a:bodyPr/>
        <a:lstStyle/>
        <a:p>
          <a:endParaRPr lang="en-GB"/>
        </a:p>
      </dgm:t>
    </dgm:pt>
    <dgm:pt modelId="{08EA81CA-4A49-D640-BF4C-E3D41BE4C90E}" type="pres">
      <dgm:prSet presAssocID="{294E1E19-5E72-3941-868A-10333E07DFC8}" presName="Name0" presStyleCnt="0">
        <dgm:presLayoutVars>
          <dgm:dir/>
          <dgm:animLvl val="lvl"/>
          <dgm:resizeHandles val="exact"/>
        </dgm:presLayoutVars>
      </dgm:prSet>
      <dgm:spPr/>
      <dgm:t>
        <a:bodyPr/>
        <a:lstStyle/>
        <a:p>
          <a:endParaRPr lang="en-US"/>
        </a:p>
      </dgm:t>
    </dgm:pt>
    <dgm:pt modelId="{201F7131-2778-164D-BF5C-66E4BE91D7E1}" type="pres">
      <dgm:prSet presAssocID="{909D238D-8122-C346-8577-F40796907530}" presName="compositeNode" presStyleCnt="0">
        <dgm:presLayoutVars>
          <dgm:bulletEnabled val="1"/>
        </dgm:presLayoutVars>
      </dgm:prSet>
      <dgm:spPr/>
    </dgm:pt>
    <dgm:pt modelId="{03477CD8-CD57-6F48-9DE4-1602427CD982}" type="pres">
      <dgm:prSet presAssocID="{909D238D-8122-C346-8577-F40796907530}" presName="bgRect" presStyleLbl="node1" presStyleIdx="0" presStyleCnt="2"/>
      <dgm:spPr/>
      <dgm:t>
        <a:bodyPr/>
        <a:lstStyle/>
        <a:p>
          <a:endParaRPr lang="en-US"/>
        </a:p>
      </dgm:t>
    </dgm:pt>
    <dgm:pt modelId="{07E81AE7-1A23-3C46-AA95-FABEE156B06A}" type="pres">
      <dgm:prSet presAssocID="{909D238D-8122-C346-8577-F40796907530}" presName="parentNode" presStyleLbl="node1" presStyleIdx="0" presStyleCnt="2">
        <dgm:presLayoutVars>
          <dgm:chMax val="0"/>
          <dgm:bulletEnabled val="1"/>
        </dgm:presLayoutVars>
      </dgm:prSet>
      <dgm:spPr/>
      <dgm:t>
        <a:bodyPr/>
        <a:lstStyle/>
        <a:p>
          <a:endParaRPr lang="en-US"/>
        </a:p>
      </dgm:t>
    </dgm:pt>
    <dgm:pt modelId="{335C020B-68E8-714C-8FF8-8688EE628886}" type="pres">
      <dgm:prSet presAssocID="{909D238D-8122-C346-8577-F40796907530}" presName="childNode" presStyleLbl="node1" presStyleIdx="0" presStyleCnt="2">
        <dgm:presLayoutVars>
          <dgm:bulletEnabled val="1"/>
        </dgm:presLayoutVars>
      </dgm:prSet>
      <dgm:spPr/>
      <dgm:t>
        <a:bodyPr/>
        <a:lstStyle/>
        <a:p>
          <a:endParaRPr lang="en-US"/>
        </a:p>
      </dgm:t>
    </dgm:pt>
    <dgm:pt modelId="{DE828DD4-27D7-4344-9B43-98D2B6170FCF}" type="pres">
      <dgm:prSet presAssocID="{29335936-DA15-5F46-B34C-E7DFE056A5C3}" presName="hSp" presStyleCnt="0"/>
      <dgm:spPr/>
    </dgm:pt>
    <dgm:pt modelId="{FE9ACA43-3A7E-C540-8EC6-38B00CB20A8A}" type="pres">
      <dgm:prSet presAssocID="{29335936-DA15-5F46-B34C-E7DFE056A5C3}" presName="vProcSp" presStyleCnt="0"/>
      <dgm:spPr/>
    </dgm:pt>
    <dgm:pt modelId="{CF0A4923-2EE9-BD43-BCC6-6E319184F1BE}" type="pres">
      <dgm:prSet presAssocID="{29335936-DA15-5F46-B34C-E7DFE056A5C3}" presName="vSp1" presStyleCnt="0"/>
      <dgm:spPr/>
    </dgm:pt>
    <dgm:pt modelId="{78DC0B2E-E38F-3F43-B688-EAFCDD6B41D0}" type="pres">
      <dgm:prSet presAssocID="{29335936-DA15-5F46-B34C-E7DFE056A5C3}" presName="simulatedConn" presStyleLbl="solidFgAcc1" presStyleIdx="0" presStyleCnt="1"/>
      <dgm:spPr/>
    </dgm:pt>
    <dgm:pt modelId="{8113F9FA-FA35-D747-8911-548E3E9B7099}" type="pres">
      <dgm:prSet presAssocID="{29335936-DA15-5F46-B34C-E7DFE056A5C3}" presName="vSp2" presStyleCnt="0"/>
      <dgm:spPr/>
    </dgm:pt>
    <dgm:pt modelId="{2C84A5A8-545D-2C4F-8B37-AB39C315B0F4}" type="pres">
      <dgm:prSet presAssocID="{29335936-DA15-5F46-B34C-E7DFE056A5C3}" presName="sibTrans" presStyleCnt="0"/>
      <dgm:spPr/>
    </dgm:pt>
    <dgm:pt modelId="{22E47EE4-9BD6-F844-91BC-4EEA6A298750}" type="pres">
      <dgm:prSet presAssocID="{F3BE457D-0A29-CE49-9BFC-6D061B7BC382}" presName="compositeNode" presStyleCnt="0">
        <dgm:presLayoutVars>
          <dgm:bulletEnabled val="1"/>
        </dgm:presLayoutVars>
      </dgm:prSet>
      <dgm:spPr/>
    </dgm:pt>
    <dgm:pt modelId="{DE4918A5-D1A8-B948-A023-E6525F0E2BF8}" type="pres">
      <dgm:prSet presAssocID="{F3BE457D-0A29-CE49-9BFC-6D061B7BC382}" presName="bgRect" presStyleLbl="node1" presStyleIdx="1" presStyleCnt="2"/>
      <dgm:spPr/>
      <dgm:t>
        <a:bodyPr/>
        <a:lstStyle/>
        <a:p>
          <a:endParaRPr lang="en-US"/>
        </a:p>
      </dgm:t>
    </dgm:pt>
    <dgm:pt modelId="{6676D062-5592-304B-B706-4D8CFF0D41EA}" type="pres">
      <dgm:prSet presAssocID="{F3BE457D-0A29-CE49-9BFC-6D061B7BC382}" presName="parentNode" presStyleLbl="node1" presStyleIdx="1" presStyleCnt="2">
        <dgm:presLayoutVars>
          <dgm:chMax val="0"/>
          <dgm:bulletEnabled val="1"/>
        </dgm:presLayoutVars>
      </dgm:prSet>
      <dgm:spPr/>
      <dgm:t>
        <a:bodyPr/>
        <a:lstStyle/>
        <a:p>
          <a:endParaRPr lang="en-US"/>
        </a:p>
      </dgm:t>
    </dgm:pt>
    <dgm:pt modelId="{A5ACEDED-E460-F943-A905-048BBEF5CFAE}" type="pres">
      <dgm:prSet presAssocID="{F3BE457D-0A29-CE49-9BFC-6D061B7BC382}" presName="childNode" presStyleLbl="node1" presStyleIdx="1" presStyleCnt="2">
        <dgm:presLayoutVars>
          <dgm:bulletEnabled val="1"/>
        </dgm:presLayoutVars>
      </dgm:prSet>
      <dgm:spPr/>
      <dgm:t>
        <a:bodyPr/>
        <a:lstStyle/>
        <a:p>
          <a:endParaRPr lang="en-US"/>
        </a:p>
      </dgm:t>
    </dgm:pt>
  </dgm:ptLst>
  <dgm:cxnLst>
    <dgm:cxn modelId="{5448BC0F-F18D-6F46-8280-5E0103E98C9A}" type="presOf" srcId="{69C95B2D-5395-CE44-B446-4984521B29EC}" destId="{335C020B-68E8-714C-8FF8-8688EE628886}" srcOrd="0" destOrd="0" presId="urn:microsoft.com/office/officeart/2005/8/layout/hProcess7"/>
    <dgm:cxn modelId="{56603577-473A-FD44-9FA0-722B891A8B1F}" srcId="{294E1E19-5E72-3941-868A-10333E07DFC8}" destId="{F3BE457D-0A29-CE49-9BFC-6D061B7BC382}" srcOrd="1" destOrd="0" parTransId="{B97AFD37-926D-374D-831D-610E8E42B64D}" sibTransId="{F354BB4B-66F5-6F44-A4C8-018CBA99BF4A}"/>
    <dgm:cxn modelId="{7F6789C9-FED9-4E4F-BDDE-A30A245BB885}" type="presOf" srcId="{909D238D-8122-C346-8577-F40796907530}" destId="{03477CD8-CD57-6F48-9DE4-1602427CD982}" srcOrd="0" destOrd="0" presId="urn:microsoft.com/office/officeart/2005/8/layout/hProcess7"/>
    <dgm:cxn modelId="{3EF99FE6-DE2F-A74D-B8F5-6AC36610D5DB}" srcId="{F3BE457D-0A29-CE49-9BFC-6D061B7BC382}" destId="{E446986E-F5FA-1748-A8B3-896C5EC2FF32}" srcOrd="0" destOrd="0" parTransId="{90D2A16B-82C6-1648-BA55-5FDA1E4CE2C6}" sibTransId="{4298A51D-A0CA-6E4B-B29E-7796FAE477D9}"/>
    <dgm:cxn modelId="{A026FCC7-1382-394E-9AAD-0A52CC21206A}" srcId="{909D238D-8122-C346-8577-F40796907530}" destId="{69C95B2D-5395-CE44-B446-4984521B29EC}" srcOrd="0" destOrd="0" parTransId="{14CC7A97-C951-0C45-917B-115E85245E88}" sibTransId="{C2BFF3F7-660A-414B-B2A0-7A0256A0AC32}"/>
    <dgm:cxn modelId="{F7F820A8-6B9D-E44C-BD17-2E7235CFBA06}" type="presOf" srcId="{F3BE457D-0A29-CE49-9BFC-6D061B7BC382}" destId="{DE4918A5-D1A8-B948-A023-E6525F0E2BF8}" srcOrd="0" destOrd="0" presId="urn:microsoft.com/office/officeart/2005/8/layout/hProcess7"/>
    <dgm:cxn modelId="{E099D599-9FF5-284C-BA92-BAE8E5AC3ADA}" type="presOf" srcId="{E446986E-F5FA-1748-A8B3-896C5EC2FF32}" destId="{A5ACEDED-E460-F943-A905-048BBEF5CFAE}" srcOrd="0" destOrd="0" presId="urn:microsoft.com/office/officeart/2005/8/layout/hProcess7"/>
    <dgm:cxn modelId="{129D8FF1-6A46-EA4C-967F-01CBC407117D}" type="presOf" srcId="{909D238D-8122-C346-8577-F40796907530}" destId="{07E81AE7-1A23-3C46-AA95-FABEE156B06A}" srcOrd="1" destOrd="0" presId="urn:microsoft.com/office/officeart/2005/8/layout/hProcess7"/>
    <dgm:cxn modelId="{95E5E3CA-CCFC-0D4F-86AE-D349CD788327}" srcId="{294E1E19-5E72-3941-868A-10333E07DFC8}" destId="{909D238D-8122-C346-8577-F40796907530}" srcOrd="0" destOrd="0" parTransId="{BB13A18C-F244-8E44-8A4F-6323FA563039}" sibTransId="{29335936-DA15-5F46-B34C-E7DFE056A5C3}"/>
    <dgm:cxn modelId="{C0C294B6-C3AD-F94F-80A3-2A3E92206C52}" type="presOf" srcId="{294E1E19-5E72-3941-868A-10333E07DFC8}" destId="{08EA81CA-4A49-D640-BF4C-E3D41BE4C90E}" srcOrd="0" destOrd="0" presId="urn:microsoft.com/office/officeart/2005/8/layout/hProcess7"/>
    <dgm:cxn modelId="{D8D5B88D-64D1-BC4A-9769-A42E45838ACB}" type="presOf" srcId="{F3BE457D-0A29-CE49-9BFC-6D061B7BC382}" destId="{6676D062-5592-304B-B706-4D8CFF0D41EA}" srcOrd="1" destOrd="0" presId="urn:microsoft.com/office/officeart/2005/8/layout/hProcess7"/>
    <dgm:cxn modelId="{E8EB9FDE-8F41-6D4E-BE85-E9048A98489D}" type="presParOf" srcId="{08EA81CA-4A49-D640-BF4C-E3D41BE4C90E}" destId="{201F7131-2778-164D-BF5C-66E4BE91D7E1}" srcOrd="0" destOrd="0" presId="urn:microsoft.com/office/officeart/2005/8/layout/hProcess7"/>
    <dgm:cxn modelId="{6EDC9C35-F374-E447-9DAB-1ACED0CF27B3}" type="presParOf" srcId="{201F7131-2778-164D-BF5C-66E4BE91D7E1}" destId="{03477CD8-CD57-6F48-9DE4-1602427CD982}" srcOrd="0" destOrd="0" presId="urn:microsoft.com/office/officeart/2005/8/layout/hProcess7"/>
    <dgm:cxn modelId="{19BD1D65-7189-6E45-B70F-5728BED86FC6}" type="presParOf" srcId="{201F7131-2778-164D-BF5C-66E4BE91D7E1}" destId="{07E81AE7-1A23-3C46-AA95-FABEE156B06A}" srcOrd="1" destOrd="0" presId="urn:microsoft.com/office/officeart/2005/8/layout/hProcess7"/>
    <dgm:cxn modelId="{C8CB3BEB-4BAC-1D45-BE15-6B3F7797DA34}" type="presParOf" srcId="{201F7131-2778-164D-BF5C-66E4BE91D7E1}" destId="{335C020B-68E8-714C-8FF8-8688EE628886}" srcOrd="2" destOrd="0" presId="urn:microsoft.com/office/officeart/2005/8/layout/hProcess7"/>
    <dgm:cxn modelId="{6F383398-D0C0-8D42-8BE4-B1C77E53829A}" type="presParOf" srcId="{08EA81CA-4A49-D640-BF4C-E3D41BE4C90E}" destId="{DE828DD4-27D7-4344-9B43-98D2B6170FCF}" srcOrd="1" destOrd="0" presId="urn:microsoft.com/office/officeart/2005/8/layout/hProcess7"/>
    <dgm:cxn modelId="{2A3BC178-6B45-3347-B1C4-198FBBB94B79}" type="presParOf" srcId="{08EA81CA-4A49-D640-BF4C-E3D41BE4C90E}" destId="{FE9ACA43-3A7E-C540-8EC6-38B00CB20A8A}" srcOrd="2" destOrd="0" presId="urn:microsoft.com/office/officeart/2005/8/layout/hProcess7"/>
    <dgm:cxn modelId="{FF0E2F28-C82B-8E41-ADD1-02A58EFA69F5}" type="presParOf" srcId="{FE9ACA43-3A7E-C540-8EC6-38B00CB20A8A}" destId="{CF0A4923-2EE9-BD43-BCC6-6E319184F1BE}" srcOrd="0" destOrd="0" presId="urn:microsoft.com/office/officeart/2005/8/layout/hProcess7"/>
    <dgm:cxn modelId="{F7723581-6AEC-EA4C-8AB6-8051DF25B5EF}" type="presParOf" srcId="{FE9ACA43-3A7E-C540-8EC6-38B00CB20A8A}" destId="{78DC0B2E-E38F-3F43-B688-EAFCDD6B41D0}" srcOrd="1" destOrd="0" presId="urn:microsoft.com/office/officeart/2005/8/layout/hProcess7"/>
    <dgm:cxn modelId="{CC25C124-73E4-4946-B721-870951DE87F1}" type="presParOf" srcId="{FE9ACA43-3A7E-C540-8EC6-38B00CB20A8A}" destId="{8113F9FA-FA35-D747-8911-548E3E9B7099}" srcOrd="2" destOrd="0" presId="urn:microsoft.com/office/officeart/2005/8/layout/hProcess7"/>
    <dgm:cxn modelId="{5C47CAF6-76C0-524A-BB25-1CB617BE39A0}" type="presParOf" srcId="{08EA81CA-4A49-D640-BF4C-E3D41BE4C90E}" destId="{2C84A5A8-545D-2C4F-8B37-AB39C315B0F4}" srcOrd="3" destOrd="0" presId="urn:microsoft.com/office/officeart/2005/8/layout/hProcess7"/>
    <dgm:cxn modelId="{094AD919-CFDA-E142-A6A8-7FB003F10805}" type="presParOf" srcId="{08EA81CA-4A49-D640-BF4C-E3D41BE4C90E}" destId="{22E47EE4-9BD6-F844-91BC-4EEA6A298750}" srcOrd="4" destOrd="0" presId="urn:microsoft.com/office/officeart/2005/8/layout/hProcess7"/>
    <dgm:cxn modelId="{730E9B92-B6BB-8744-B004-83EBE1B1432F}" type="presParOf" srcId="{22E47EE4-9BD6-F844-91BC-4EEA6A298750}" destId="{DE4918A5-D1A8-B948-A023-E6525F0E2BF8}" srcOrd="0" destOrd="0" presId="urn:microsoft.com/office/officeart/2005/8/layout/hProcess7"/>
    <dgm:cxn modelId="{D7A0BC9A-8492-9B40-BAA0-70FFAFF9F423}" type="presParOf" srcId="{22E47EE4-9BD6-F844-91BC-4EEA6A298750}" destId="{6676D062-5592-304B-B706-4D8CFF0D41EA}" srcOrd="1" destOrd="0" presId="urn:microsoft.com/office/officeart/2005/8/layout/hProcess7"/>
    <dgm:cxn modelId="{A4BA3BDE-B83D-1842-9964-41FC666CC801}" type="presParOf" srcId="{22E47EE4-9BD6-F844-91BC-4EEA6A298750}" destId="{A5ACEDED-E460-F943-A905-048BBEF5CFAE}" srcOrd="2"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3FDD32D-AFD9-FA4D-8628-7050DF02D9F0}" type="doc">
      <dgm:prSet loTypeId="urn:microsoft.com/office/officeart/2005/8/layout/chevron2" loCatId="" qsTypeId="urn:microsoft.com/office/officeart/2005/8/quickstyle/3d3" qsCatId="3D" csTypeId="urn:microsoft.com/office/officeart/2005/8/colors/colorful4" csCatId="colorful" phldr="1"/>
      <dgm:spPr/>
      <dgm:t>
        <a:bodyPr/>
        <a:lstStyle/>
        <a:p>
          <a:endParaRPr lang="en-GB"/>
        </a:p>
      </dgm:t>
    </dgm:pt>
    <dgm:pt modelId="{C3794496-0E16-F940-8655-451B1D72F1F9}">
      <dgm:prSet phldrT="[Text]"/>
      <dgm:spPr/>
      <dgm:t>
        <a:bodyPr/>
        <a:lstStyle/>
        <a:p>
          <a:r>
            <a:rPr lang="en-GB" dirty="0"/>
            <a:t>Project goals and objectives are similar in that they are both the reason for why the project needs to take place. </a:t>
          </a:r>
        </a:p>
      </dgm:t>
    </dgm:pt>
    <dgm:pt modelId="{DD689372-631E-BA41-8096-62889BD4686B}" type="parTrans" cxnId="{140CBC07-3D63-944F-875E-6D4D7A1598BE}">
      <dgm:prSet/>
      <dgm:spPr/>
      <dgm:t>
        <a:bodyPr/>
        <a:lstStyle/>
        <a:p>
          <a:endParaRPr lang="en-GB"/>
        </a:p>
      </dgm:t>
    </dgm:pt>
    <dgm:pt modelId="{8110DEBB-9C83-8C43-A37D-DE7680DDC892}" type="sibTrans" cxnId="{140CBC07-3D63-944F-875E-6D4D7A1598BE}">
      <dgm:prSet/>
      <dgm:spPr/>
      <dgm:t>
        <a:bodyPr/>
        <a:lstStyle/>
        <a:p>
          <a:endParaRPr lang="en-GB"/>
        </a:p>
      </dgm:t>
    </dgm:pt>
    <dgm:pt modelId="{B410B6C0-AE04-F24B-904A-22980CD38205}">
      <dgm:prSet/>
      <dgm:spPr/>
      <dgm:t>
        <a:bodyPr/>
        <a:lstStyle/>
        <a:p>
          <a:pPr rtl="0"/>
          <a:r>
            <a:rPr lang="en-GB" dirty="0"/>
            <a:t>The goal gives direction to the project. </a:t>
          </a:r>
        </a:p>
      </dgm:t>
    </dgm:pt>
    <dgm:pt modelId="{36B648BB-3034-C94B-B339-8D6AD6CF4C5B}" type="parTrans" cxnId="{F2A20504-4505-9D48-A35B-15D2BE599437}">
      <dgm:prSet/>
      <dgm:spPr/>
      <dgm:t>
        <a:bodyPr/>
        <a:lstStyle/>
        <a:p>
          <a:endParaRPr lang="en-GB"/>
        </a:p>
      </dgm:t>
    </dgm:pt>
    <dgm:pt modelId="{8BF37605-18F3-FF4A-8363-FD5746EF27AA}" type="sibTrans" cxnId="{F2A20504-4505-9D48-A35B-15D2BE599437}">
      <dgm:prSet/>
      <dgm:spPr/>
      <dgm:t>
        <a:bodyPr/>
        <a:lstStyle/>
        <a:p>
          <a:endParaRPr lang="en-GB"/>
        </a:p>
      </dgm:t>
    </dgm:pt>
    <dgm:pt modelId="{881C261D-50E0-C548-87E5-5858513FCAAC}">
      <dgm:prSet phldrT="[Text]"/>
      <dgm:spPr/>
      <dgm:t>
        <a:bodyPr/>
        <a:lstStyle/>
        <a:p>
          <a:r>
            <a:rPr lang="en-GB" dirty="0"/>
            <a:t>Goals &amp; Objectives</a:t>
          </a:r>
        </a:p>
      </dgm:t>
    </dgm:pt>
    <dgm:pt modelId="{69BE486F-4FFC-A045-BA8B-A098B203ED62}" type="parTrans" cxnId="{94FEF8F1-F0C4-6248-92C3-957E952F70B2}">
      <dgm:prSet/>
      <dgm:spPr/>
      <dgm:t>
        <a:bodyPr/>
        <a:lstStyle/>
        <a:p>
          <a:endParaRPr lang="en-GB"/>
        </a:p>
      </dgm:t>
    </dgm:pt>
    <dgm:pt modelId="{8E701000-2367-3B45-80A0-C53D019ADBDA}" type="sibTrans" cxnId="{94FEF8F1-F0C4-6248-92C3-957E952F70B2}">
      <dgm:prSet/>
      <dgm:spPr/>
      <dgm:t>
        <a:bodyPr/>
        <a:lstStyle/>
        <a:p>
          <a:endParaRPr lang="en-GB"/>
        </a:p>
      </dgm:t>
    </dgm:pt>
    <dgm:pt modelId="{A3330191-7286-6C4E-986B-2132AA89186C}">
      <dgm:prSet/>
      <dgm:spPr/>
      <dgm:t>
        <a:bodyPr/>
        <a:lstStyle/>
        <a:p>
          <a:pPr rtl="0"/>
          <a:r>
            <a:rPr lang="en-GB" b="1" dirty="0"/>
            <a:t>Outcomes</a:t>
          </a:r>
        </a:p>
      </dgm:t>
    </dgm:pt>
    <dgm:pt modelId="{FA8BEBB9-4F89-F94E-86B8-1CD9215E4406}" type="parTrans" cxnId="{D3B5F4BB-7E52-7C4E-BB0B-BFB8A8BF1773}">
      <dgm:prSet/>
      <dgm:spPr/>
      <dgm:t>
        <a:bodyPr/>
        <a:lstStyle/>
        <a:p>
          <a:endParaRPr lang="en-GB"/>
        </a:p>
      </dgm:t>
    </dgm:pt>
    <dgm:pt modelId="{02E7DB03-E109-A149-866D-9AD8BF8A7D5C}" type="sibTrans" cxnId="{D3B5F4BB-7E52-7C4E-BB0B-BFB8A8BF1773}">
      <dgm:prSet/>
      <dgm:spPr/>
      <dgm:t>
        <a:bodyPr/>
        <a:lstStyle/>
        <a:p>
          <a:endParaRPr lang="en-GB"/>
        </a:p>
      </dgm:t>
    </dgm:pt>
    <dgm:pt modelId="{E0AB8ABD-1119-F241-A10D-CAF70B0274C1}">
      <dgm:prSet/>
      <dgm:spPr/>
      <dgm:t>
        <a:bodyPr/>
        <a:lstStyle/>
        <a:p>
          <a:pPr rtl="0"/>
          <a:r>
            <a:rPr lang="en-GB" dirty="0"/>
            <a:t>Produced from the project outputs; just completing the project activities does not guarantee that the outcomes were also achieved</a:t>
          </a:r>
        </a:p>
      </dgm:t>
    </dgm:pt>
    <dgm:pt modelId="{8D367033-216B-EC46-AB4A-F1BDA7B545E2}" type="parTrans" cxnId="{1A8666B4-5D1F-614E-A436-F5060436FE14}">
      <dgm:prSet/>
      <dgm:spPr/>
      <dgm:t>
        <a:bodyPr/>
        <a:lstStyle/>
        <a:p>
          <a:endParaRPr lang="en-GB"/>
        </a:p>
      </dgm:t>
    </dgm:pt>
    <dgm:pt modelId="{ABD8E557-A48D-8D4D-B8E2-E7641A67044C}" type="sibTrans" cxnId="{1A8666B4-5D1F-614E-A436-F5060436FE14}">
      <dgm:prSet/>
      <dgm:spPr/>
      <dgm:t>
        <a:bodyPr/>
        <a:lstStyle/>
        <a:p>
          <a:endParaRPr lang="en-GB"/>
        </a:p>
      </dgm:t>
    </dgm:pt>
    <dgm:pt modelId="{39D181DB-A77E-2B46-8C8A-3AD43DE697B2}">
      <dgm:prSet/>
      <dgm:spPr/>
      <dgm:t>
        <a:bodyPr/>
        <a:lstStyle/>
        <a:p>
          <a:pPr rtl="0"/>
          <a:r>
            <a:rPr lang="en-GB" dirty="0"/>
            <a:t>Typically more intangible and harder to measure</a:t>
          </a:r>
        </a:p>
      </dgm:t>
    </dgm:pt>
    <dgm:pt modelId="{5E0867F7-6BF2-544D-8519-E06CE0423C7A}" type="parTrans" cxnId="{AE647BB6-6B5E-5E43-BA50-3E4CB3C9F2EF}">
      <dgm:prSet/>
      <dgm:spPr/>
      <dgm:t>
        <a:bodyPr/>
        <a:lstStyle/>
        <a:p>
          <a:endParaRPr lang="en-GB"/>
        </a:p>
      </dgm:t>
    </dgm:pt>
    <dgm:pt modelId="{35BC5C66-8C0A-B94F-9E0C-6F704F1CBBE6}" type="sibTrans" cxnId="{AE647BB6-6B5E-5E43-BA50-3E4CB3C9F2EF}">
      <dgm:prSet/>
      <dgm:spPr/>
      <dgm:t>
        <a:bodyPr/>
        <a:lstStyle/>
        <a:p>
          <a:endParaRPr lang="en-GB"/>
        </a:p>
      </dgm:t>
    </dgm:pt>
    <dgm:pt modelId="{2FEDF7A6-18A2-2142-9462-B06620962809}">
      <dgm:prSet/>
      <dgm:spPr/>
      <dgm:t>
        <a:bodyPr/>
        <a:lstStyle/>
        <a:p>
          <a:pPr rtl="0"/>
          <a:r>
            <a:rPr lang="en-GB" dirty="0"/>
            <a:t>The reason why the project is necessary</a:t>
          </a:r>
        </a:p>
      </dgm:t>
    </dgm:pt>
    <dgm:pt modelId="{1F7770D0-6B4A-BE4D-A404-7510E4AD11F8}" type="parTrans" cxnId="{362E393A-8F33-7247-AC0B-749CC89E635A}">
      <dgm:prSet/>
      <dgm:spPr/>
      <dgm:t>
        <a:bodyPr/>
        <a:lstStyle/>
        <a:p>
          <a:endParaRPr lang="en-GB"/>
        </a:p>
      </dgm:t>
    </dgm:pt>
    <dgm:pt modelId="{C3BCB7D6-D384-824D-B89B-CE226372C8C6}" type="sibTrans" cxnId="{362E393A-8F33-7247-AC0B-749CC89E635A}">
      <dgm:prSet/>
      <dgm:spPr/>
      <dgm:t>
        <a:bodyPr/>
        <a:lstStyle/>
        <a:p>
          <a:endParaRPr lang="en-GB"/>
        </a:p>
      </dgm:t>
    </dgm:pt>
    <dgm:pt modelId="{583CE18E-2A88-A146-8A31-BB8A0C22FAD1}">
      <dgm:prSet/>
      <dgm:spPr/>
      <dgm:t>
        <a:bodyPr/>
        <a:lstStyle/>
        <a:p>
          <a:pPr rtl="0"/>
          <a:r>
            <a:rPr lang="en-GB" dirty="0"/>
            <a:t>The objectives are the specific targets the project aims to achieve to meet the goal. </a:t>
          </a:r>
        </a:p>
      </dgm:t>
    </dgm:pt>
    <dgm:pt modelId="{67B21CAD-0A9C-F748-BD0E-94A8110AEC83}" type="parTrans" cxnId="{7AAD1EEE-4197-8C40-9DE5-02F32F187CDA}">
      <dgm:prSet/>
      <dgm:spPr/>
      <dgm:t>
        <a:bodyPr/>
        <a:lstStyle/>
        <a:p>
          <a:endParaRPr lang="en-GB"/>
        </a:p>
      </dgm:t>
    </dgm:pt>
    <dgm:pt modelId="{8D00C186-E069-5F49-9369-56B773571B69}" type="sibTrans" cxnId="{7AAD1EEE-4197-8C40-9DE5-02F32F187CDA}">
      <dgm:prSet/>
      <dgm:spPr/>
      <dgm:t>
        <a:bodyPr/>
        <a:lstStyle/>
        <a:p>
          <a:endParaRPr lang="en-GB"/>
        </a:p>
      </dgm:t>
    </dgm:pt>
    <dgm:pt modelId="{7CC99E33-AB14-4347-9AD4-9DF863752207}">
      <dgm:prSet/>
      <dgm:spPr/>
      <dgm:t>
        <a:bodyPr/>
        <a:lstStyle/>
        <a:p>
          <a:pPr rtl="0"/>
          <a:r>
            <a:rPr lang="en-GB" dirty="0"/>
            <a:t>In short, the goal can be seen as the high-level, “shoot-for-the-stars” vision while the objectives are the grounded, well-thought-out plan to reach that vision.</a:t>
          </a:r>
        </a:p>
      </dgm:t>
    </dgm:pt>
    <dgm:pt modelId="{AC3BC40E-E6B4-154F-BCDC-9C95DDA411CD}" type="parTrans" cxnId="{D70672A3-F791-D048-82F4-86AFFED8B59D}">
      <dgm:prSet/>
      <dgm:spPr/>
      <dgm:t>
        <a:bodyPr/>
        <a:lstStyle/>
        <a:p>
          <a:endParaRPr lang="en-GB"/>
        </a:p>
      </dgm:t>
    </dgm:pt>
    <dgm:pt modelId="{C00A31A8-602B-C940-A45F-1040A745E2F1}" type="sibTrans" cxnId="{D70672A3-F791-D048-82F4-86AFFED8B59D}">
      <dgm:prSet/>
      <dgm:spPr/>
      <dgm:t>
        <a:bodyPr/>
        <a:lstStyle/>
        <a:p>
          <a:endParaRPr lang="en-GB"/>
        </a:p>
      </dgm:t>
    </dgm:pt>
    <dgm:pt modelId="{EE6E8AB2-D740-0E42-B534-27480DB4BD7F}">
      <dgm:prSet phldrT="[Text]"/>
      <dgm:spPr/>
      <dgm:t>
        <a:bodyPr/>
        <a:lstStyle/>
        <a:p>
          <a:r>
            <a:rPr lang="en-GB" b="1"/>
            <a:t>Outputs</a:t>
          </a:r>
          <a:endParaRPr lang="en-GB" dirty="0"/>
        </a:p>
      </dgm:t>
    </dgm:pt>
    <dgm:pt modelId="{6DBC344D-A3E6-164B-8932-2ADAE359903A}" type="parTrans" cxnId="{99D2BA36-F368-0347-8F9F-4884798A71C1}">
      <dgm:prSet/>
      <dgm:spPr/>
      <dgm:t>
        <a:bodyPr/>
        <a:lstStyle/>
        <a:p>
          <a:endParaRPr lang="en-GB"/>
        </a:p>
      </dgm:t>
    </dgm:pt>
    <dgm:pt modelId="{A854233A-25B4-0243-AC31-703F6747C834}" type="sibTrans" cxnId="{99D2BA36-F368-0347-8F9F-4884798A71C1}">
      <dgm:prSet/>
      <dgm:spPr/>
      <dgm:t>
        <a:bodyPr/>
        <a:lstStyle/>
        <a:p>
          <a:endParaRPr lang="en-GB"/>
        </a:p>
      </dgm:t>
    </dgm:pt>
    <dgm:pt modelId="{6AD8F7DE-C0B8-CC40-B12C-A658C27FDD8D}">
      <dgm:prSet/>
      <dgm:spPr/>
      <dgm:t>
        <a:bodyPr/>
        <a:lstStyle/>
        <a:p>
          <a:pPr rtl="0"/>
          <a:r>
            <a:rPr lang="en-GB" dirty="0"/>
            <a:t>Directly produced by the project; as long as you completed the project activities, you will create an output</a:t>
          </a:r>
        </a:p>
      </dgm:t>
    </dgm:pt>
    <dgm:pt modelId="{2EC05AFA-4B35-CA4D-B92F-A50267B2AF71}" type="parTrans" cxnId="{87A56740-910D-3640-9469-23C1C4D0F0F5}">
      <dgm:prSet/>
      <dgm:spPr/>
      <dgm:t>
        <a:bodyPr/>
        <a:lstStyle/>
        <a:p>
          <a:endParaRPr lang="en-GB"/>
        </a:p>
      </dgm:t>
    </dgm:pt>
    <dgm:pt modelId="{31500FEF-4E37-AB46-97E4-383CF0DBCA97}" type="sibTrans" cxnId="{87A56740-910D-3640-9469-23C1C4D0F0F5}">
      <dgm:prSet/>
      <dgm:spPr/>
      <dgm:t>
        <a:bodyPr/>
        <a:lstStyle/>
        <a:p>
          <a:endParaRPr lang="en-GB"/>
        </a:p>
      </dgm:t>
    </dgm:pt>
    <dgm:pt modelId="{8848C1E1-8861-4D48-9031-1CA9504C0ADB}">
      <dgm:prSet/>
      <dgm:spPr/>
      <dgm:t>
        <a:bodyPr/>
        <a:lstStyle/>
        <a:p>
          <a:pPr rtl="0"/>
          <a:r>
            <a:rPr lang="en-GB" dirty="0"/>
            <a:t>Typically tangible and easy to measure</a:t>
          </a:r>
        </a:p>
      </dgm:t>
    </dgm:pt>
    <dgm:pt modelId="{5D8B7243-1528-854E-9B27-AD297B158C92}" type="parTrans" cxnId="{65577CA5-BF2D-4549-A8CA-CDE90B6DFE04}">
      <dgm:prSet/>
      <dgm:spPr/>
      <dgm:t>
        <a:bodyPr/>
        <a:lstStyle/>
        <a:p>
          <a:endParaRPr lang="en-GB"/>
        </a:p>
      </dgm:t>
    </dgm:pt>
    <dgm:pt modelId="{8F0BA7BF-4FF5-3147-B936-6CB0654644A1}" type="sibTrans" cxnId="{65577CA5-BF2D-4549-A8CA-CDE90B6DFE04}">
      <dgm:prSet/>
      <dgm:spPr/>
      <dgm:t>
        <a:bodyPr/>
        <a:lstStyle/>
        <a:p>
          <a:endParaRPr lang="en-GB"/>
        </a:p>
      </dgm:t>
    </dgm:pt>
    <dgm:pt modelId="{F34449AB-1CBC-9D4C-9537-623DE70C2BA6}">
      <dgm:prSet/>
      <dgm:spPr/>
      <dgm:t>
        <a:bodyPr/>
        <a:lstStyle/>
        <a:p>
          <a:pPr rtl="0"/>
          <a:r>
            <a:rPr lang="en-GB" dirty="0"/>
            <a:t>Not the reason why the project was necessary</a:t>
          </a:r>
        </a:p>
      </dgm:t>
    </dgm:pt>
    <dgm:pt modelId="{214C99EA-106C-454A-B28D-85FCE4171831}" type="parTrans" cxnId="{E40F1100-B70C-A648-8F2F-9D6FC08D1C44}">
      <dgm:prSet/>
      <dgm:spPr/>
      <dgm:t>
        <a:bodyPr/>
        <a:lstStyle/>
        <a:p>
          <a:endParaRPr lang="en-GB"/>
        </a:p>
      </dgm:t>
    </dgm:pt>
    <dgm:pt modelId="{B5A0304E-43AD-2448-93AA-E68C879371FF}" type="sibTrans" cxnId="{E40F1100-B70C-A648-8F2F-9D6FC08D1C44}">
      <dgm:prSet/>
      <dgm:spPr/>
      <dgm:t>
        <a:bodyPr/>
        <a:lstStyle/>
        <a:p>
          <a:endParaRPr lang="en-GB"/>
        </a:p>
      </dgm:t>
    </dgm:pt>
    <dgm:pt modelId="{970F5DD7-FE6B-EA4C-9E49-668276D3518F}" type="pres">
      <dgm:prSet presAssocID="{23FDD32D-AFD9-FA4D-8628-7050DF02D9F0}" presName="linearFlow" presStyleCnt="0">
        <dgm:presLayoutVars>
          <dgm:dir/>
          <dgm:animLvl val="lvl"/>
          <dgm:resizeHandles val="exact"/>
        </dgm:presLayoutVars>
      </dgm:prSet>
      <dgm:spPr/>
      <dgm:t>
        <a:bodyPr/>
        <a:lstStyle/>
        <a:p>
          <a:endParaRPr lang="en-US"/>
        </a:p>
      </dgm:t>
    </dgm:pt>
    <dgm:pt modelId="{DC14F597-DE5F-2A46-B3D2-E1C53BA57B9A}" type="pres">
      <dgm:prSet presAssocID="{881C261D-50E0-C548-87E5-5858513FCAAC}" presName="composite" presStyleCnt="0"/>
      <dgm:spPr/>
    </dgm:pt>
    <dgm:pt modelId="{E06C51C4-89D5-484F-AA10-ABAE7D3CD30C}" type="pres">
      <dgm:prSet presAssocID="{881C261D-50E0-C548-87E5-5858513FCAAC}" presName="parentText" presStyleLbl="alignNode1" presStyleIdx="0" presStyleCnt="3">
        <dgm:presLayoutVars>
          <dgm:chMax val="1"/>
          <dgm:bulletEnabled val="1"/>
        </dgm:presLayoutVars>
      </dgm:prSet>
      <dgm:spPr/>
      <dgm:t>
        <a:bodyPr/>
        <a:lstStyle/>
        <a:p>
          <a:endParaRPr lang="en-US"/>
        </a:p>
      </dgm:t>
    </dgm:pt>
    <dgm:pt modelId="{E99604A5-22FD-764B-B51C-C906FE1358B1}" type="pres">
      <dgm:prSet presAssocID="{881C261D-50E0-C548-87E5-5858513FCAAC}" presName="descendantText" presStyleLbl="alignAcc1" presStyleIdx="0" presStyleCnt="3">
        <dgm:presLayoutVars>
          <dgm:bulletEnabled val="1"/>
        </dgm:presLayoutVars>
      </dgm:prSet>
      <dgm:spPr/>
      <dgm:t>
        <a:bodyPr/>
        <a:lstStyle/>
        <a:p>
          <a:endParaRPr lang="en-US"/>
        </a:p>
      </dgm:t>
    </dgm:pt>
    <dgm:pt modelId="{426C2798-7F43-AE45-A0CD-AFAD65C918D5}" type="pres">
      <dgm:prSet presAssocID="{8E701000-2367-3B45-80A0-C53D019ADBDA}" presName="sp" presStyleCnt="0"/>
      <dgm:spPr/>
    </dgm:pt>
    <dgm:pt modelId="{234E58EA-BA6E-7D4B-976C-F689FE8F953B}" type="pres">
      <dgm:prSet presAssocID="{A3330191-7286-6C4E-986B-2132AA89186C}" presName="composite" presStyleCnt="0"/>
      <dgm:spPr/>
    </dgm:pt>
    <dgm:pt modelId="{DBD1B3E8-2DD9-9448-B02A-E83F0EDC1753}" type="pres">
      <dgm:prSet presAssocID="{A3330191-7286-6C4E-986B-2132AA89186C}" presName="parentText" presStyleLbl="alignNode1" presStyleIdx="1" presStyleCnt="3">
        <dgm:presLayoutVars>
          <dgm:chMax val="1"/>
          <dgm:bulletEnabled val="1"/>
        </dgm:presLayoutVars>
      </dgm:prSet>
      <dgm:spPr/>
      <dgm:t>
        <a:bodyPr/>
        <a:lstStyle/>
        <a:p>
          <a:endParaRPr lang="en-US"/>
        </a:p>
      </dgm:t>
    </dgm:pt>
    <dgm:pt modelId="{87B308AD-0B30-FF40-AFA1-5007E1C3F885}" type="pres">
      <dgm:prSet presAssocID="{A3330191-7286-6C4E-986B-2132AA89186C}" presName="descendantText" presStyleLbl="alignAcc1" presStyleIdx="1" presStyleCnt="3">
        <dgm:presLayoutVars>
          <dgm:bulletEnabled val="1"/>
        </dgm:presLayoutVars>
      </dgm:prSet>
      <dgm:spPr/>
      <dgm:t>
        <a:bodyPr/>
        <a:lstStyle/>
        <a:p>
          <a:endParaRPr lang="en-US"/>
        </a:p>
      </dgm:t>
    </dgm:pt>
    <dgm:pt modelId="{83B7F43B-0458-694E-B207-CE63651C6979}" type="pres">
      <dgm:prSet presAssocID="{02E7DB03-E109-A149-866D-9AD8BF8A7D5C}" presName="sp" presStyleCnt="0"/>
      <dgm:spPr/>
    </dgm:pt>
    <dgm:pt modelId="{AC7C8DC7-1187-C44C-AAE2-5A821B69495E}" type="pres">
      <dgm:prSet presAssocID="{EE6E8AB2-D740-0E42-B534-27480DB4BD7F}" presName="composite" presStyleCnt="0"/>
      <dgm:spPr/>
    </dgm:pt>
    <dgm:pt modelId="{CC64DE8B-821F-F44A-8D18-04CF717EEE39}" type="pres">
      <dgm:prSet presAssocID="{EE6E8AB2-D740-0E42-B534-27480DB4BD7F}" presName="parentText" presStyleLbl="alignNode1" presStyleIdx="2" presStyleCnt="3">
        <dgm:presLayoutVars>
          <dgm:chMax val="1"/>
          <dgm:bulletEnabled val="1"/>
        </dgm:presLayoutVars>
      </dgm:prSet>
      <dgm:spPr/>
      <dgm:t>
        <a:bodyPr/>
        <a:lstStyle/>
        <a:p>
          <a:endParaRPr lang="en-US"/>
        </a:p>
      </dgm:t>
    </dgm:pt>
    <dgm:pt modelId="{024E2055-FF02-6F47-A948-DACD85009C1A}" type="pres">
      <dgm:prSet presAssocID="{EE6E8AB2-D740-0E42-B534-27480DB4BD7F}" presName="descendantText" presStyleLbl="alignAcc1" presStyleIdx="2" presStyleCnt="3">
        <dgm:presLayoutVars>
          <dgm:bulletEnabled val="1"/>
        </dgm:presLayoutVars>
      </dgm:prSet>
      <dgm:spPr/>
      <dgm:t>
        <a:bodyPr/>
        <a:lstStyle/>
        <a:p>
          <a:endParaRPr lang="en-US"/>
        </a:p>
      </dgm:t>
    </dgm:pt>
  </dgm:ptLst>
  <dgm:cxnLst>
    <dgm:cxn modelId="{43E8B9ED-9E7B-6640-B6E1-B3F5A3F0D0D9}" type="presOf" srcId="{F34449AB-1CBC-9D4C-9537-623DE70C2BA6}" destId="{024E2055-FF02-6F47-A948-DACD85009C1A}" srcOrd="0" destOrd="2" presId="urn:microsoft.com/office/officeart/2005/8/layout/chevron2"/>
    <dgm:cxn modelId="{D70672A3-F791-D048-82F4-86AFFED8B59D}" srcId="{881C261D-50E0-C548-87E5-5858513FCAAC}" destId="{7CC99E33-AB14-4347-9AD4-9DF863752207}" srcOrd="3" destOrd="0" parTransId="{AC3BC40E-E6B4-154F-BCDC-9C95DDA411CD}" sibTransId="{C00A31A8-602B-C940-A45F-1040A745E2F1}"/>
    <dgm:cxn modelId="{37CC5C1A-F194-BA44-BFD0-3CA67813C8F0}" type="presOf" srcId="{A3330191-7286-6C4E-986B-2132AA89186C}" destId="{DBD1B3E8-2DD9-9448-B02A-E83F0EDC1753}" srcOrd="0" destOrd="0" presId="urn:microsoft.com/office/officeart/2005/8/layout/chevron2"/>
    <dgm:cxn modelId="{1A8666B4-5D1F-614E-A436-F5060436FE14}" srcId="{A3330191-7286-6C4E-986B-2132AA89186C}" destId="{E0AB8ABD-1119-F241-A10D-CAF70B0274C1}" srcOrd="0" destOrd="0" parTransId="{8D367033-216B-EC46-AB4A-F1BDA7B545E2}" sibTransId="{ABD8E557-A48D-8D4D-B8E2-E7641A67044C}"/>
    <dgm:cxn modelId="{D10EB98D-1453-FE46-87D4-06F172CBC6DA}" type="presOf" srcId="{881C261D-50E0-C548-87E5-5858513FCAAC}" destId="{E06C51C4-89D5-484F-AA10-ABAE7D3CD30C}" srcOrd="0" destOrd="0" presId="urn:microsoft.com/office/officeart/2005/8/layout/chevron2"/>
    <dgm:cxn modelId="{B7ED5CBF-3E72-364B-B12E-A0B3C6585C87}" type="presOf" srcId="{B410B6C0-AE04-F24B-904A-22980CD38205}" destId="{E99604A5-22FD-764B-B51C-C906FE1358B1}" srcOrd="0" destOrd="1" presId="urn:microsoft.com/office/officeart/2005/8/layout/chevron2"/>
    <dgm:cxn modelId="{94FEF8F1-F0C4-6248-92C3-957E952F70B2}" srcId="{23FDD32D-AFD9-FA4D-8628-7050DF02D9F0}" destId="{881C261D-50E0-C548-87E5-5858513FCAAC}" srcOrd="0" destOrd="0" parTransId="{69BE486F-4FFC-A045-BA8B-A098B203ED62}" sibTransId="{8E701000-2367-3B45-80A0-C53D019ADBDA}"/>
    <dgm:cxn modelId="{E40F1100-B70C-A648-8F2F-9D6FC08D1C44}" srcId="{EE6E8AB2-D740-0E42-B534-27480DB4BD7F}" destId="{F34449AB-1CBC-9D4C-9537-623DE70C2BA6}" srcOrd="2" destOrd="0" parTransId="{214C99EA-106C-454A-B28D-85FCE4171831}" sibTransId="{B5A0304E-43AD-2448-93AA-E68C879371FF}"/>
    <dgm:cxn modelId="{572240E0-7566-944A-8064-F382978F112E}" type="presOf" srcId="{7CC99E33-AB14-4347-9AD4-9DF863752207}" destId="{E99604A5-22FD-764B-B51C-C906FE1358B1}" srcOrd="0" destOrd="3" presId="urn:microsoft.com/office/officeart/2005/8/layout/chevron2"/>
    <dgm:cxn modelId="{30C434E6-025C-FA4B-9588-289870A29423}" type="presOf" srcId="{6AD8F7DE-C0B8-CC40-B12C-A658C27FDD8D}" destId="{024E2055-FF02-6F47-A948-DACD85009C1A}" srcOrd="0" destOrd="0" presId="urn:microsoft.com/office/officeart/2005/8/layout/chevron2"/>
    <dgm:cxn modelId="{C70F30DD-C962-DB4A-91AB-04E10F263280}" type="presOf" srcId="{2FEDF7A6-18A2-2142-9462-B06620962809}" destId="{87B308AD-0B30-FF40-AFA1-5007E1C3F885}" srcOrd="0" destOrd="2" presId="urn:microsoft.com/office/officeart/2005/8/layout/chevron2"/>
    <dgm:cxn modelId="{3CB730F5-C23A-E644-8672-41828DBDACAF}" type="presOf" srcId="{E0AB8ABD-1119-F241-A10D-CAF70B0274C1}" destId="{87B308AD-0B30-FF40-AFA1-5007E1C3F885}" srcOrd="0" destOrd="0" presId="urn:microsoft.com/office/officeart/2005/8/layout/chevron2"/>
    <dgm:cxn modelId="{9ABF408B-9AEC-E343-8852-14A018079E17}" type="presOf" srcId="{8848C1E1-8861-4D48-9031-1CA9504C0ADB}" destId="{024E2055-FF02-6F47-A948-DACD85009C1A}" srcOrd="0" destOrd="1" presId="urn:microsoft.com/office/officeart/2005/8/layout/chevron2"/>
    <dgm:cxn modelId="{65577CA5-BF2D-4549-A8CA-CDE90B6DFE04}" srcId="{EE6E8AB2-D740-0E42-B534-27480DB4BD7F}" destId="{8848C1E1-8861-4D48-9031-1CA9504C0ADB}" srcOrd="1" destOrd="0" parTransId="{5D8B7243-1528-854E-9B27-AD297B158C92}" sibTransId="{8F0BA7BF-4FF5-3147-B936-6CB0654644A1}"/>
    <dgm:cxn modelId="{AE647BB6-6B5E-5E43-BA50-3E4CB3C9F2EF}" srcId="{A3330191-7286-6C4E-986B-2132AA89186C}" destId="{39D181DB-A77E-2B46-8C8A-3AD43DE697B2}" srcOrd="1" destOrd="0" parTransId="{5E0867F7-6BF2-544D-8519-E06CE0423C7A}" sibTransId="{35BC5C66-8C0A-B94F-9E0C-6F704F1CBBE6}"/>
    <dgm:cxn modelId="{7AAD1EEE-4197-8C40-9DE5-02F32F187CDA}" srcId="{881C261D-50E0-C548-87E5-5858513FCAAC}" destId="{583CE18E-2A88-A146-8A31-BB8A0C22FAD1}" srcOrd="2" destOrd="0" parTransId="{67B21CAD-0A9C-F748-BD0E-94A8110AEC83}" sibTransId="{8D00C186-E069-5F49-9369-56B773571B69}"/>
    <dgm:cxn modelId="{D3B5F4BB-7E52-7C4E-BB0B-BFB8A8BF1773}" srcId="{23FDD32D-AFD9-FA4D-8628-7050DF02D9F0}" destId="{A3330191-7286-6C4E-986B-2132AA89186C}" srcOrd="1" destOrd="0" parTransId="{FA8BEBB9-4F89-F94E-86B8-1CD9215E4406}" sibTransId="{02E7DB03-E109-A149-866D-9AD8BF8A7D5C}"/>
    <dgm:cxn modelId="{824CD5F2-BB85-1846-A2FD-2A3FB29E8CFC}" type="presOf" srcId="{C3794496-0E16-F940-8655-451B1D72F1F9}" destId="{E99604A5-22FD-764B-B51C-C906FE1358B1}" srcOrd="0" destOrd="0" presId="urn:microsoft.com/office/officeart/2005/8/layout/chevron2"/>
    <dgm:cxn modelId="{CC575EA7-817B-954D-8D21-66A8F951EEAA}" type="presOf" srcId="{39D181DB-A77E-2B46-8C8A-3AD43DE697B2}" destId="{87B308AD-0B30-FF40-AFA1-5007E1C3F885}" srcOrd="0" destOrd="1" presId="urn:microsoft.com/office/officeart/2005/8/layout/chevron2"/>
    <dgm:cxn modelId="{99D2BA36-F368-0347-8F9F-4884798A71C1}" srcId="{23FDD32D-AFD9-FA4D-8628-7050DF02D9F0}" destId="{EE6E8AB2-D740-0E42-B534-27480DB4BD7F}" srcOrd="2" destOrd="0" parTransId="{6DBC344D-A3E6-164B-8932-2ADAE359903A}" sibTransId="{A854233A-25B4-0243-AC31-703F6747C834}"/>
    <dgm:cxn modelId="{F0497E97-B1EC-8B4E-BF6E-336DE10BCD59}" type="presOf" srcId="{23FDD32D-AFD9-FA4D-8628-7050DF02D9F0}" destId="{970F5DD7-FE6B-EA4C-9E49-668276D3518F}" srcOrd="0" destOrd="0" presId="urn:microsoft.com/office/officeart/2005/8/layout/chevron2"/>
    <dgm:cxn modelId="{140CBC07-3D63-944F-875E-6D4D7A1598BE}" srcId="{881C261D-50E0-C548-87E5-5858513FCAAC}" destId="{C3794496-0E16-F940-8655-451B1D72F1F9}" srcOrd="0" destOrd="0" parTransId="{DD689372-631E-BA41-8096-62889BD4686B}" sibTransId="{8110DEBB-9C83-8C43-A37D-DE7680DDC892}"/>
    <dgm:cxn modelId="{B96FF05D-8A5C-C24A-BCB3-77F54A67CD80}" type="presOf" srcId="{583CE18E-2A88-A146-8A31-BB8A0C22FAD1}" destId="{E99604A5-22FD-764B-B51C-C906FE1358B1}" srcOrd="0" destOrd="2" presId="urn:microsoft.com/office/officeart/2005/8/layout/chevron2"/>
    <dgm:cxn modelId="{F2A20504-4505-9D48-A35B-15D2BE599437}" srcId="{881C261D-50E0-C548-87E5-5858513FCAAC}" destId="{B410B6C0-AE04-F24B-904A-22980CD38205}" srcOrd="1" destOrd="0" parTransId="{36B648BB-3034-C94B-B339-8D6AD6CF4C5B}" sibTransId="{8BF37605-18F3-FF4A-8363-FD5746EF27AA}"/>
    <dgm:cxn modelId="{362E393A-8F33-7247-AC0B-749CC89E635A}" srcId="{A3330191-7286-6C4E-986B-2132AA89186C}" destId="{2FEDF7A6-18A2-2142-9462-B06620962809}" srcOrd="2" destOrd="0" parTransId="{1F7770D0-6B4A-BE4D-A404-7510E4AD11F8}" sibTransId="{C3BCB7D6-D384-824D-B89B-CE226372C8C6}"/>
    <dgm:cxn modelId="{87A56740-910D-3640-9469-23C1C4D0F0F5}" srcId="{EE6E8AB2-D740-0E42-B534-27480DB4BD7F}" destId="{6AD8F7DE-C0B8-CC40-B12C-A658C27FDD8D}" srcOrd="0" destOrd="0" parTransId="{2EC05AFA-4B35-CA4D-B92F-A50267B2AF71}" sibTransId="{31500FEF-4E37-AB46-97E4-383CF0DBCA97}"/>
    <dgm:cxn modelId="{08260BBE-43FD-924A-98E8-0B7AA4B2C2A8}" type="presOf" srcId="{EE6E8AB2-D740-0E42-B534-27480DB4BD7F}" destId="{CC64DE8B-821F-F44A-8D18-04CF717EEE39}" srcOrd="0" destOrd="0" presId="urn:microsoft.com/office/officeart/2005/8/layout/chevron2"/>
    <dgm:cxn modelId="{015989E2-32BA-CC45-9408-5E2887F65B85}" type="presParOf" srcId="{970F5DD7-FE6B-EA4C-9E49-668276D3518F}" destId="{DC14F597-DE5F-2A46-B3D2-E1C53BA57B9A}" srcOrd="0" destOrd="0" presId="urn:microsoft.com/office/officeart/2005/8/layout/chevron2"/>
    <dgm:cxn modelId="{BBF7D492-5419-2D41-B3EF-43C6E37D0683}" type="presParOf" srcId="{DC14F597-DE5F-2A46-B3D2-E1C53BA57B9A}" destId="{E06C51C4-89D5-484F-AA10-ABAE7D3CD30C}" srcOrd="0" destOrd="0" presId="urn:microsoft.com/office/officeart/2005/8/layout/chevron2"/>
    <dgm:cxn modelId="{F9948AB7-9431-804E-A01B-9A74D9E26907}" type="presParOf" srcId="{DC14F597-DE5F-2A46-B3D2-E1C53BA57B9A}" destId="{E99604A5-22FD-764B-B51C-C906FE1358B1}" srcOrd="1" destOrd="0" presId="urn:microsoft.com/office/officeart/2005/8/layout/chevron2"/>
    <dgm:cxn modelId="{C1EB4524-FB03-8940-8FA1-133E27E321DB}" type="presParOf" srcId="{970F5DD7-FE6B-EA4C-9E49-668276D3518F}" destId="{426C2798-7F43-AE45-A0CD-AFAD65C918D5}" srcOrd="1" destOrd="0" presId="urn:microsoft.com/office/officeart/2005/8/layout/chevron2"/>
    <dgm:cxn modelId="{805A0D56-2787-874E-82CA-815982217F5B}" type="presParOf" srcId="{970F5DD7-FE6B-EA4C-9E49-668276D3518F}" destId="{234E58EA-BA6E-7D4B-976C-F689FE8F953B}" srcOrd="2" destOrd="0" presId="urn:microsoft.com/office/officeart/2005/8/layout/chevron2"/>
    <dgm:cxn modelId="{F0FA311C-A8EF-2340-BE10-7206E667916F}" type="presParOf" srcId="{234E58EA-BA6E-7D4B-976C-F689FE8F953B}" destId="{DBD1B3E8-2DD9-9448-B02A-E83F0EDC1753}" srcOrd="0" destOrd="0" presId="urn:microsoft.com/office/officeart/2005/8/layout/chevron2"/>
    <dgm:cxn modelId="{C1C7A059-537B-8F4E-8686-5A9F4E8DC65E}" type="presParOf" srcId="{234E58EA-BA6E-7D4B-976C-F689FE8F953B}" destId="{87B308AD-0B30-FF40-AFA1-5007E1C3F885}" srcOrd="1" destOrd="0" presId="urn:microsoft.com/office/officeart/2005/8/layout/chevron2"/>
    <dgm:cxn modelId="{E9AF3238-4769-8F4A-8EC7-538C42E37B38}" type="presParOf" srcId="{970F5DD7-FE6B-EA4C-9E49-668276D3518F}" destId="{83B7F43B-0458-694E-B207-CE63651C6979}" srcOrd="3" destOrd="0" presId="urn:microsoft.com/office/officeart/2005/8/layout/chevron2"/>
    <dgm:cxn modelId="{5BC82878-E30F-4641-9D97-5F420CD071FB}" type="presParOf" srcId="{970F5DD7-FE6B-EA4C-9E49-668276D3518F}" destId="{AC7C8DC7-1187-C44C-AAE2-5A821B69495E}" srcOrd="4" destOrd="0" presId="urn:microsoft.com/office/officeart/2005/8/layout/chevron2"/>
    <dgm:cxn modelId="{C4281E85-CFE5-3F4B-A588-B906BBE623A2}" type="presParOf" srcId="{AC7C8DC7-1187-C44C-AAE2-5A821B69495E}" destId="{CC64DE8B-821F-F44A-8D18-04CF717EEE39}" srcOrd="0" destOrd="0" presId="urn:microsoft.com/office/officeart/2005/8/layout/chevron2"/>
    <dgm:cxn modelId="{A9AB9CF5-2966-7A41-B91D-6AC3373B864E}" type="presParOf" srcId="{AC7C8DC7-1187-C44C-AAE2-5A821B69495E}" destId="{024E2055-FF02-6F47-A948-DACD85009C1A}" srcOrd="1" destOrd="0" presId="urn:microsoft.com/office/officeart/2005/8/layout/chevron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5FE2E8D-D22F-6448-BE16-9E673623CA39}" type="doc">
      <dgm:prSet loTypeId="urn:microsoft.com/office/officeart/2009/3/layout/RandomtoResultProcess" loCatId="" qsTypeId="urn:microsoft.com/office/officeart/2005/8/quickstyle/3d3" qsCatId="3D" csTypeId="urn:microsoft.com/office/officeart/2005/8/colors/colorful3" csCatId="colorful" phldr="1"/>
      <dgm:spPr/>
      <dgm:t>
        <a:bodyPr/>
        <a:lstStyle/>
        <a:p>
          <a:endParaRPr lang="en-GB"/>
        </a:p>
      </dgm:t>
    </dgm:pt>
    <dgm:pt modelId="{3F95ACD4-4D2B-844F-83E6-E0528BD8E9EC}">
      <dgm:prSet phldrT="[Text]"/>
      <dgm:spPr/>
      <dgm:t>
        <a:bodyPr/>
        <a:lstStyle/>
        <a:p>
          <a:r>
            <a:rPr lang="en-GB" dirty="0"/>
            <a:t>Project Beneficiaries</a:t>
          </a:r>
        </a:p>
      </dgm:t>
    </dgm:pt>
    <dgm:pt modelId="{74EC237C-8FB9-5447-B9FE-B5E2E79FBC15}" type="parTrans" cxnId="{C5EC6963-C9D8-744A-A714-753701BDC279}">
      <dgm:prSet/>
      <dgm:spPr/>
      <dgm:t>
        <a:bodyPr/>
        <a:lstStyle/>
        <a:p>
          <a:endParaRPr lang="en-GB"/>
        </a:p>
      </dgm:t>
    </dgm:pt>
    <dgm:pt modelId="{B794F0D1-E001-9049-AC2A-C0751957516F}" type="sibTrans" cxnId="{C5EC6963-C9D8-744A-A714-753701BDC279}">
      <dgm:prSet/>
      <dgm:spPr/>
      <dgm:t>
        <a:bodyPr/>
        <a:lstStyle/>
        <a:p>
          <a:endParaRPr lang="en-GB"/>
        </a:p>
      </dgm:t>
    </dgm:pt>
    <dgm:pt modelId="{C7CF3A7C-9854-BD47-B48E-DB84B00B0492}">
      <dgm:prSet phldrT="[Text]"/>
      <dgm:spPr/>
      <dgm:t>
        <a:bodyPr/>
        <a:lstStyle/>
        <a:p>
          <a:r>
            <a:rPr lang="en-GB" b="1" dirty="0"/>
            <a:t>Workplan</a:t>
          </a:r>
          <a:endParaRPr lang="en-GB" dirty="0"/>
        </a:p>
      </dgm:t>
    </dgm:pt>
    <dgm:pt modelId="{95801E9B-1F0D-E446-B070-F2E975DC498B}" type="parTrans" cxnId="{72B99FE4-C701-434B-BC18-4A1A805759CE}">
      <dgm:prSet/>
      <dgm:spPr/>
      <dgm:t>
        <a:bodyPr/>
        <a:lstStyle/>
        <a:p>
          <a:endParaRPr lang="en-GB"/>
        </a:p>
      </dgm:t>
    </dgm:pt>
    <dgm:pt modelId="{429811BA-9E6F-BD49-9026-02D0B94F65B4}" type="sibTrans" cxnId="{72B99FE4-C701-434B-BC18-4A1A805759CE}">
      <dgm:prSet/>
      <dgm:spPr/>
      <dgm:t>
        <a:bodyPr/>
        <a:lstStyle/>
        <a:p>
          <a:endParaRPr lang="en-GB"/>
        </a:p>
      </dgm:t>
    </dgm:pt>
    <dgm:pt modelId="{0A23D344-6C9F-AD47-9E0F-A9E6E6902E64}">
      <dgm:prSet custT="1"/>
      <dgm:spPr/>
      <dgm:t>
        <a:bodyPr/>
        <a:lstStyle/>
        <a:p>
          <a:r>
            <a:rPr lang="en-GB" sz="1600" b="1" dirty="0"/>
            <a:t>The project beneficiaries also called the target group or the target beneficiaries of your project, are those who will benefit from your project. </a:t>
          </a:r>
        </a:p>
      </dgm:t>
    </dgm:pt>
    <dgm:pt modelId="{B76D3417-C007-964F-AD2B-B6A6F242C18E}" type="parTrans" cxnId="{0AF55C5D-5740-DE4D-9109-E726B5134EDD}">
      <dgm:prSet/>
      <dgm:spPr/>
      <dgm:t>
        <a:bodyPr/>
        <a:lstStyle/>
        <a:p>
          <a:endParaRPr lang="en-GB"/>
        </a:p>
      </dgm:t>
    </dgm:pt>
    <dgm:pt modelId="{4A051377-E37E-9D40-97D2-216C8853D3C1}" type="sibTrans" cxnId="{0AF55C5D-5740-DE4D-9109-E726B5134EDD}">
      <dgm:prSet/>
      <dgm:spPr/>
      <dgm:t>
        <a:bodyPr/>
        <a:lstStyle/>
        <a:p>
          <a:endParaRPr lang="en-GB"/>
        </a:p>
      </dgm:t>
    </dgm:pt>
    <dgm:pt modelId="{21681474-A02A-0443-AA3E-278BFB45CD4A}">
      <dgm:prSet/>
      <dgm:spPr/>
      <dgm:t>
        <a:bodyPr/>
        <a:lstStyle/>
        <a:p>
          <a:r>
            <a:rPr lang="en-GB" b="1"/>
            <a:t>Timeline</a:t>
          </a:r>
          <a:endParaRPr lang="en-GB" b="1" dirty="0"/>
        </a:p>
      </dgm:t>
    </dgm:pt>
    <dgm:pt modelId="{203C47F7-E81E-E743-A348-B84EDE1C4F3A}" type="parTrans" cxnId="{7F522758-BCBA-064C-BB77-E7D2AA653287}">
      <dgm:prSet/>
      <dgm:spPr/>
      <dgm:t>
        <a:bodyPr/>
        <a:lstStyle/>
        <a:p>
          <a:endParaRPr lang="en-GB"/>
        </a:p>
      </dgm:t>
    </dgm:pt>
    <dgm:pt modelId="{4C6BAD3A-A915-5348-A7F6-670621CC38D9}" type="sibTrans" cxnId="{7F522758-BCBA-064C-BB77-E7D2AA653287}">
      <dgm:prSet/>
      <dgm:spPr/>
      <dgm:t>
        <a:bodyPr/>
        <a:lstStyle/>
        <a:p>
          <a:endParaRPr lang="en-GB"/>
        </a:p>
      </dgm:t>
    </dgm:pt>
    <dgm:pt modelId="{2A624679-8EBB-B74C-BD7C-510B590EF4F0}">
      <dgm:prSet custT="1"/>
      <dgm:spPr/>
      <dgm:t>
        <a:bodyPr/>
        <a:lstStyle/>
        <a:p>
          <a:r>
            <a:rPr lang="en-GB" sz="1600" b="1" dirty="0"/>
            <a:t>Timeline basically shows the chronological order of events that you plan to do in your project. </a:t>
          </a:r>
        </a:p>
      </dgm:t>
    </dgm:pt>
    <dgm:pt modelId="{073D2468-6C92-0044-B4CE-5E3E28C3D624}" type="parTrans" cxnId="{2ADDC11D-9217-EF44-81F8-9D3D83FC2E0D}">
      <dgm:prSet/>
      <dgm:spPr/>
      <dgm:t>
        <a:bodyPr/>
        <a:lstStyle/>
        <a:p>
          <a:endParaRPr lang="en-GB"/>
        </a:p>
      </dgm:t>
    </dgm:pt>
    <dgm:pt modelId="{0E92CCB6-F5E9-DE43-AE35-5DA3A4BE9E33}" type="sibTrans" cxnId="{2ADDC11D-9217-EF44-81F8-9D3D83FC2E0D}">
      <dgm:prSet/>
      <dgm:spPr/>
      <dgm:t>
        <a:bodyPr/>
        <a:lstStyle/>
        <a:p>
          <a:endParaRPr lang="en-GB"/>
        </a:p>
      </dgm:t>
    </dgm:pt>
    <dgm:pt modelId="{63AE355B-A0AC-9F4A-8498-19252B332A9D}">
      <dgm:prSet custT="1"/>
      <dgm:spPr/>
      <dgm:t>
        <a:bodyPr/>
        <a:lstStyle/>
        <a:p>
          <a:r>
            <a:rPr lang="en-GB" sz="1600" b="1" dirty="0"/>
            <a:t>A work plan is a description of the sequence of the project activities in time. It is much more detailed than a mere timeline though. It includes information about responsibilities, objectives and sometimes even the budget.</a:t>
          </a:r>
        </a:p>
      </dgm:t>
    </dgm:pt>
    <dgm:pt modelId="{27F00AFC-142B-7B48-A93F-BC2C66598214}" type="parTrans" cxnId="{170E180D-4D89-C846-861B-D5A91B2C91C8}">
      <dgm:prSet/>
      <dgm:spPr/>
      <dgm:t>
        <a:bodyPr/>
        <a:lstStyle/>
        <a:p>
          <a:endParaRPr lang="en-GB"/>
        </a:p>
      </dgm:t>
    </dgm:pt>
    <dgm:pt modelId="{9DF0581E-0DEE-2444-B3E5-F5C8841B947F}" type="sibTrans" cxnId="{170E180D-4D89-C846-861B-D5A91B2C91C8}">
      <dgm:prSet/>
      <dgm:spPr/>
      <dgm:t>
        <a:bodyPr/>
        <a:lstStyle/>
        <a:p>
          <a:endParaRPr lang="en-GB"/>
        </a:p>
      </dgm:t>
    </dgm:pt>
    <dgm:pt modelId="{054E3138-BCC7-3E42-A968-2497045E242A}">
      <dgm:prSet/>
      <dgm:spPr/>
      <dgm:t>
        <a:bodyPr/>
        <a:lstStyle/>
        <a:p>
          <a:r>
            <a:rPr lang="en-GB" b="1"/>
            <a:t>Budget estimates</a:t>
          </a:r>
          <a:endParaRPr lang="en-GB" b="1" dirty="0"/>
        </a:p>
      </dgm:t>
    </dgm:pt>
    <dgm:pt modelId="{E0E5C3CD-50A2-1B43-8D7E-0EB9497F7232}" type="parTrans" cxnId="{3CEDA61A-6DCD-1E4D-9D3F-5D7A318176CA}">
      <dgm:prSet/>
      <dgm:spPr/>
      <dgm:t>
        <a:bodyPr/>
        <a:lstStyle/>
        <a:p>
          <a:endParaRPr lang="en-GB"/>
        </a:p>
      </dgm:t>
    </dgm:pt>
    <dgm:pt modelId="{33C53B80-51BF-C544-8F8C-336C93A9BEBE}" type="sibTrans" cxnId="{3CEDA61A-6DCD-1E4D-9D3F-5D7A318176CA}">
      <dgm:prSet/>
      <dgm:spPr/>
      <dgm:t>
        <a:bodyPr/>
        <a:lstStyle/>
        <a:p>
          <a:endParaRPr lang="en-GB"/>
        </a:p>
      </dgm:t>
    </dgm:pt>
    <dgm:pt modelId="{4D3C31C8-30BD-0549-A5F2-241BADFF2CCC}">
      <dgm:prSet custT="1"/>
      <dgm:spPr/>
      <dgm:t>
        <a:bodyPr/>
        <a:lstStyle/>
        <a:p>
          <a:r>
            <a:rPr lang="en-GB" sz="1600" b="1" dirty="0"/>
            <a:t>A budget is an estimate of income and expenditure for a set period of time. Project budget simply refers to a document which specifies how much money needs to be allocated and how will the allocated money be implemented on the activities to achieve the goal of the project.</a:t>
          </a:r>
        </a:p>
      </dgm:t>
    </dgm:pt>
    <dgm:pt modelId="{24C2D9A4-412E-4841-82DB-20DB121E91B1}" type="parTrans" cxnId="{83E616BA-514C-884F-9699-390D0F78F1BF}">
      <dgm:prSet/>
      <dgm:spPr/>
      <dgm:t>
        <a:bodyPr/>
        <a:lstStyle/>
        <a:p>
          <a:endParaRPr lang="en-GB"/>
        </a:p>
      </dgm:t>
    </dgm:pt>
    <dgm:pt modelId="{DF48C0D3-B307-044B-9237-AD58423BB3B1}" type="sibTrans" cxnId="{83E616BA-514C-884F-9699-390D0F78F1BF}">
      <dgm:prSet/>
      <dgm:spPr/>
      <dgm:t>
        <a:bodyPr/>
        <a:lstStyle/>
        <a:p>
          <a:endParaRPr lang="en-GB"/>
        </a:p>
      </dgm:t>
    </dgm:pt>
    <dgm:pt modelId="{E1419FB5-9585-F54B-9180-E581E085827A}" type="pres">
      <dgm:prSet presAssocID="{55FE2E8D-D22F-6448-BE16-9E673623CA39}" presName="Name0" presStyleCnt="0">
        <dgm:presLayoutVars>
          <dgm:dir/>
          <dgm:animOne val="branch"/>
          <dgm:animLvl val="lvl"/>
        </dgm:presLayoutVars>
      </dgm:prSet>
      <dgm:spPr/>
      <dgm:t>
        <a:bodyPr/>
        <a:lstStyle/>
        <a:p>
          <a:endParaRPr lang="en-US"/>
        </a:p>
      </dgm:t>
    </dgm:pt>
    <dgm:pt modelId="{69373420-1327-D046-B812-E6B0D09FF4EC}" type="pres">
      <dgm:prSet presAssocID="{3F95ACD4-4D2B-844F-83E6-E0528BD8E9EC}" presName="chaos" presStyleCnt="0"/>
      <dgm:spPr/>
    </dgm:pt>
    <dgm:pt modelId="{79040A65-3E4F-8447-B6AC-CCD93AEEA7A5}" type="pres">
      <dgm:prSet presAssocID="{3F95ACD4-4D2B-844F-83E6-E0528BD8E9EC}" presName="parTx1" presStyleLbl="revTx" presStyleIdx="0" presStyleCnt="7"/>
      <dgm:spPr/>
      <dgm:t>
        <a:bodyPr/>
        <a:lstStyle/>
        <a:p>
          <a:endParaRPr lang="en-US"/>
        </a:p>
      </dgm:t>
    </dgm:pt>
    <dgm:pt modelId="{D45CEAA3-DCE5-CA4E-8A6C-3D41074DF756}" type="pres">
      <dgm:prSet presAssocID="{3F95ACD4-4D2B-844F-83E6-E0528BD8E9EC}" presName="desTx1" presStyleLbl="revTx" presStyleIdx="1" presStyleCnt="7" custLinFactNeighborY="89305">
        <dgm:presLayoutVars>
          <dgm:bulletEnabled val="1"/>
        </dgm:presLayoutVars>
      </dgm:prSet>
      <dgm:spPr/>
      <dgm:t>
        <a:bodyPr/>
        <a:lstStyle/>
        <a:p>
          <a:endParaRPr lang="en-US"/>
        </a:p>
      </dgm:t>
    </dgm:pt>
    <dgm:pt modelId="{0BDBBF08-F517-F845-909D-EF088EF9F2A2}" type="pres">
      <dgm:prSet presAssocID="{3F95ACD4-4D2B-844F-83E6-E0528BD8E9EC}" presName="c1" presStyleLbl="node1" presStyleIdx="0" presStyleCnt="19"/>
      <dgm:spPr/>
    </dgm:pt>
    <dgm:pt modelId="{031FD936-79B6-4848-B5DA-46C80829D99D}" type="pres">
      <dgm:prSet presAssocID="{3F95ACD4-4D2B-844F-83E6-E0528BD8E9EC}" presName="c2" presStyleLbl="node1" presStyleIdx="1" presStyleCnt="19"/>
      <dgm:spPr/>
    </dgm:pt>
    <dgm:pt modelId="{73DB41EA-8295-A641-980C-35005909C0C8}" type="pres">
      <dgm:prSet presAssocID="{3F95ACD4-4D2B-844F-83E6-E0528BD8E9EC}" presName="c3" presStyleLbl="node1" presStyleIdx="2" presStyleCnt="19"/>
      <dgm:spPr/>
    </dgm:pt>
    <dgm:pt modelId="{46F7DE52-F5FE-7145-B48B-6194EC5A8B49}" type="pres">
      <dgm:prSet presAssocID="{3F95ACD4-4D2B-844F-83E6-E0528BD8E9EC}" presName="c4" presStyleLbl="node1" presStyleIdx="3" presStyleCnt="19"/>
      <dgm:spPr/>
    </dgm:pt>
    <dgm:pt modelId="{93903DDC-D1D8-8E43-81EB-8B0DF5C1BE5B}" type="pres">
      <dgm:prSet presAssocID="{3F95ACD4-4D2B-844F-83E6-E0528BD8E9EC}" presName="c5" presStyleLbl="node1" presStyleIdx="4" presStyleCnt="19"/>
      <dgm:spPr/>
    </dgm:pt>
    <dgm:pt modelId="{DDAA595B-FACB-A046-A2EF-EE5DB922AE3C}" type="pres">
      <dgm:prSet presAssocID="{3F95ACD4-4D2B-844F-83E6-E0528BD8E9EC}" presName="c6" presStyleLbl="node1" presStyleIdx="5" presStyleCnt="19"/>
      <dgm:spPr/>
    </dgm:pt>
    <dgm:pt modelId="{7D546D81-9A79-E348-8969-E4F418785897}" type="pres">
      <dgm:prSet presAssocID="{3F95ACD4-4D2B-844F-83E6-E0528BD8E9EC}" presName="c7" presStyleLbl="node1" presStyleIdx="6" presStyleCnt="19"/>
      <dgm:spPr/>
    </dgm:pt>
    <dgm:pt modelId="{A673AA0C-F6F9-674D-9F92-9FF9FD2F8630}" type="pres">
      <dgm:prSet presAssocID="{3F95ACD4-4D2B-844F-83E6-E0528BD8E9EC}" presName="c8" presStyleLbl="node1" presStyleIdx="7" presStyleCnt="19"/>
      <dgm:spPr/>
    </dgm:pt>
    <dgm:pt modelId="{E16E954E-70A0-7147-8690-8E0220ADB039}" type="pres">
      <dgm:prSet presAssocID="{3F95ACD4-4D2B-844F-83E6-E0528BD8E9EC}" presName="c9" presStyleLbl="node1" presStyleIdx="8" presStyleCnt="19"/>
      <dgm:spPr/>
    </dgm:pt>
    <dgm:pt modelId="{6CCD734A-C65B-EE4B-B95B-92F0C4CCA13A}" type="pres">
      <dgm:prSet presAssocID="{3F95ACD4-4D2B-844F-83E6-E0528BD8E9EC}" presName="c10" presStyleLbl="node1" presStyleIdx="9" presStyleCnt="19"/>
      <dgm:spPr/>
    </dgm:pt>
    <dgm:pt modelId="{40889EDA-BEE0-7A4F-BC72-DBC156C35AC5}" type="pres">
      <dgm:prSet presAssocID="{3F95ACD4-4D2B-844F-83E6-E0528BD8E9EC}" presName="c11" presStyleLbl="node1" presStyleIdx="10" presStyleCnt="19"/>
      <dgm:spPr/>
    </dgm:pt>
    <dgm:pt modelId="{FA23D2A3-F99A-3A40-AF17-29A0FDCFE7BF}" type="pres">
      <dgm:prSet presAssocID="{3F95ACD4-4D2B-844F-83E6-E0528BD8E9EC}" presName="c12" presStyleLbl="node1" presStyleIdx="11" presStyleCnt="19"/>
      <dgm:spPr/>
    </dgm:pt>
    <dgm:pt modelId="{2230F025-24B0-3441-897A-C19B372182A5}" type="pres">
      <dgm:prSet presAssocID="{3F95ACD4-4D2B-844F-83E6-E0528BD8E9EC}" presName="c13" presStyleLbl="node1" presStyleIdx="12" presStyleCnt="19"/>
      <dgm:spPr/>
    </dgm:pt>
    <dgm:pt modelId="{0476056D-DE0D-D442-9175-0063FCB99887}" type="pres">
      <dgm:prSet presAssocID="{3F95ACD4-4D2B-844F-83E6-E0528BD8E9EC}" presName="c14" presStyleLbl="node1" presStyleIdx="13" presStyleCnt="19"/>
      <dgm:spPr/>
    </dgm:pt>
    <dgm:pt modelId="{8E01229D-942E-DD49-AF59-B396AEC08CAE}" type="pres">
      <dgm:prSet presAssocID="{3F95ACD4-4D2B-844F-83E6-E0528BD8E9EC}" presName="c15" presStyleLbl="node1" presStyleIdx="14" presStyleCnt="19"/>
      <dgm:spPr/>
    </dgm:pt>
    <dgm:pt modelId="{F5D12204-F1AC-AB4F-AC70-C2B6FCA7F684}" type="pres">
      <dgm:prSet presAssocID="{3F95ACD4-4D2B-844F-83E6-E0528BD8E9EC}" presName="c16" presStyleLbl="node1" presStyleIdx="15" presStyleCnt="19"/>
      <dgm:spPr/>
    </dgm:pt>
    <dgm:pt modelId="{C2396514-AD5F-C943-A66C-2F07BB5E56EB}" type="pres">
      <dgm:prSet presAssocID="{3F95ACD4-4D2B-844F-83E6-E0528BD8E9EC}" presName="c17" presStyleLbl="node1" presStyleIdx="16" presStyleCnt="19"/>
      <dgm:spPr/>
    </dgm:pt>
    <dgm:pt modelId="{2CF493C0-7776-7B45-AA27-8D7375AC2EE0}" type="pres">
      <dgm:prSet presAssocID="{3F95ACD4-4D2B-844F-83E6-E0528BD8E9EC}" presName="c18" presStyleLbl="node1" presStyleIdx="17" presStyleCnt="19"/>
      <dgm:spPr/>
    </dgm:pt>
    <dgm:pt modelId="{66FE0E93-CDBC-994A-945C-A635504FC098}" type="pres">
      <dgm:prSet presAssocID="{B794F0D1-E001-9049-AC2A-C0751957516F}" presName="chevronComposite1" presStyleCnt="0"/>
      <dgm:spPr/>
    </dgm:pt>
    <dgm:pt modelId="{81D85E29-4689-FD4F-8F4B-321FF04B80C2}" type="pres">
      <dgm:prSet presAssocID="{B794F0D1-E001-9049-AC2A-C0751957516F}" presName="chevron1" presStyleLbl="sibTrans2D1" presStyleIdx="0" presStyleCnt="3"/>
      <dgm:spPr/>
    </dgm:pt>
    <dgm:pt modelId="{C7817D10-24BB-9A4D-8C90-69FA3D5CE375}" type="pres">
      <dgm:prSet presAssocID="{B794F0D1-E001-9049-AC2A-C0751957516F}" presName="spChevron1" presStyleCnt="0"/>
      <dgm:spPr/>
    </dgm:pt>
    <dgm:pt modelId="{993E735C-965E-624B-A10A-769655828CB5}" type="pres">
      <dgm:prSet presAssocID="{21681474-A02A-0443-AA3E-278BFB45CD4A}" presName="middle" presStyleCnt="0"/>
      <dgm:spPr/>
    </dgm:pt>
    <dgm:pt modelId="{0F6B0486-1212-164C-BA6E-2B471D0954BF}" type="pres">
      <dgm:prSet presAssocID="{21681474-A02A-0443-AA3E-278BFB45CD4A}" presName="parTxMid" presStyleLbl="revTx" presStyleIdx="2" presStyleCnt="7"/>
      <dgm:spPr/>
      <dgm:t>
        <a:bodyPr/>
        <a:lstStyle/>
        <a:p>
          <a:endParaRPr lang="en-US"/>
        </a:p>
      </dgm:t>
    </dgm:pt>
    <dgm:pt modelId="{A17801D3-41E1-1F44-BDED-273BCDCE3C74}" type="pres">
      <dgm:prSet presAssocID="{21681474-A02A-0443-AA3E-278BFB45CD4A}" presName="desTxMid" presStyleLbl="revTx" presStyleIdx="3" presStyleCnt="7" custLinFactNeighborY="89305">
        <dgm:presLayoutVars>
          <dgm:bulletEnabled val="1"/>
        </dgm:presLayoutVars>
      </dgm:prSet>
      <dgm:spPr/>
      <dgm:t>
        <a:bodyPr/>
        <a:lstStyle/>
        <a:p>
          <a:endParaRPr lang="en-US"/>
        </a:p>
      </dgm:t>
    </dgm:pt>
    <dgm:pt modelId="{293C6BEA-0F4E-2F40-8366-EAC8329AB6A2}" type="pres">
      <dgm:prSet presAssocID="{21681474-A02A-0443-AA3E-278BFB45CD4A}" presName="spMid" presStyleCnt="0"/>
      <dgm:spPr/>
    </dgm:pt>
    <dgm:pt modelId="{160FE700-A57C-DD4F-AEF5-C2BFA360E70E}" type="pres">
      <dgm:prSet presAssocID="{4C6BAD3A-A915-5348-A7F6-670621CC38D9}" presName="chevronComposite1" presStyleCnt="0"/>
      <dgm:spPr/>
    </dgm:pt>
    <dgm:pt modelId="{14DC348F-A6B4-F74B-9F3B-8766D517FC63}" type="pres">
      <dgm:prSet presAssocID="{4C6BAD3A-A915-5348-A7F6-670621CC38D9}" presName="chevron1" presStyleLbl="sibTrans2D1" presStyleIdx="1" presStyleCnt="3"/>
      <dgm:spPr/>
    </dgm:pt>
    <dgm:pt modelId="{89D27C5B-8D30-6A46-9634-9FE646B12C34}" type="pres">
      <dgm:prSet presAssocID="{4C6BAD3A-A915-5348-A7F6-670621CC38D9}" presName="spChevron1" presStyleCnt="0"/>
      <dgm:spPr/>
    </dgm:pt>
    <dgm:pt modelId="{B0196D2A-2B11-FC4E-BD74-3984799F5684}" type="pres">
      <dgm:prSet presAssocID="{C7CF3A7C-9854-BD47-B48E-DB84B00B0492}" presName="middle" presStyleCnt="0"/>
      <dgm:spPr/>
    </dgm:pt>
    <dgm:pt modelId="{4F46CA38-2FBD-3E4E-9937-1D709CD7E0BE}" type="pres">
      <dgm:prSet presAssocID="{C7CF3A7C-9854-BD47-B48E-DB84B00B0492}" presName="parTxMid" presStyleLbl="revTx" presStyleIdx="4" presStyleCnt="7"/>
      <dgm:spPr/>
      <dgm:t>
        <a:bodyPr/>
        <a:lstStyle/>
        <a:p>
          <a:endParaRPr lang="en-US"/>
        </a:p>
      </dgm:t>
    </dgm:pt>
    <dgm:pt modelId="{F2703947-BCAE-1241-8019-093FB5993A60}" type="pres">
      <dgm:prSet presAssocID="{C7CF3A7C-9854-BD47-B48E-DB84B00B0492}" presName="desTxMid" presStyleLbl="revTx" presStyleIdx="5" presStyleCnt="7" custLinFactNeighborY="89305">
        <dgm:presLayoutVars>
          <dgm:bulletEnabled val="1"/>
        </dgm:presLayoutVars>
      </dgm:prSet>
      <dgm:spPr/>
      <dgm:t>
        <a:bodyPr/>
        <a:lstStyle/>
        <a:p>
          <a:endParaRPr lang="en-US"/>
        </a:p>
      </dgm:t>
    </dgm:pt>
    <dgm:pt modelId="{4B10093F-5E90-024D-B71F-F17DDB9EC9FC}" type="pres">
      <dgm:prSet presAssocID="{C7CF3A7C-9854-BD47-B48E-DB84B00B0492}" presName="spMid" presStyleCnt="0"/>
      <dgm:spPr/>
    </dgm:pt>
    <dgm:pt modelId="{8553D72A-9F2B-B940-8F9A-E720B4338A4F}" type="pres">
      <dgm:prSet presAssocID="{429811BA-9E6F-BD49-9026-02D0B94F65B4}" presName="chevronComposite1" presStyleCnt="0"/>
      <dgm:spPr/>
    </dgm:pt>
    <dgm:pt modelId="{5F0F12E1-0DE4-BC49-BCD5-5F024E41E827}" type="pres">
      <dgm:prSet presAssocID="{429811BA-9E6F-BD49-9026-02D0B94F65B4}" presName="chevron1" presStyleLbl="sibTrans2D1" presStyleIdx="2" presStyleCnt="3"/>
      <dgm:spPr/>
    </dgm:pt>
    <dgm:pt modelId="{EE7172F8-0FD2-FB47-AAEB-2E235538238A}" type="pres">
      <dgm:prSet presAssocID="{429811BA-9E6F-BD49-9026-02D0B94F65B4}" presName="spChevron1" presStyleCnt="0"/>
      <dgm:spPr/>
    </dgm:pt>
    <dgm:pt modelId="{B9FD9798-80CB-6D44-ADC5-73924E531700}" type="pres">
      <dgm:prSet presAssocID="{054E3138-BCC7-3E42-A968-2497045E242A}" presName="last" presStyleCnt="0"/>
      <dgm:spPr/>
    </dgm:pt>
    <dgm:pt modelId="{13A45C96-51E0-C440-AF10-4E59E6D639CD}" type="pres">
      <dgm:prSet presAssocID="{054E3138-BCC7-3E42-A968-2497045E242A}" presName="circleTx" presStyleLbl="node1" presStyleIdx="18" presStyleCnt="19"/>
      <dgm:spPr/>
      <dgm:t>
        <a:bodyPr/>
        <a:lstStyle/>
        <a:p>
          <a:endParaRPr lang="en-US"/>
        </a:p>
      </dgm:t>
    </dgm:pt>
    <dgm:pt modelId="{D50C59CF-6EAC-C844-A9C8-2D659AB26323}" type="pres">
      <dgm:prSet presAssocID="{054E3138-BCC7-3E42-A968-2497045E242A}" presName="desTxN" presStyleLbl="revTx" presStyleIdx="6" presStyleCnt="7" custLinFactNeighborY="89305">
        <dgm:presLayoutVars>
          <dgm:bulletEnabled val="1"/>
        </dgm:presLayoutVars>
      </dgm:prSet>
      <dgm:spPr/>
      <dgm:t>
        <a:bodyPr/>
        <a:lstStyle/>
        <a:p>
          <a:endParaRPr lang="en-US"/>
        </a:p>
      </dgm:t>
    </dgm:pt>
    <dgm:pt modelId="{8F21B419-4354-324B-B953-3F6792091AEB}" type="pres">
      <dgm:prSet presAssocID="{054E3138-BCC7-3E42-A968-2497045E242A}" presName="spN" presStyleCnt="0"/>
      <dgm:spPr/>
    </dgm:pt>
  </dgm:ptLst>
  <dgm:cxnLst>
    <dgm:cxn modelId="{06419C3F-18BA-E94E-8ACD-F9BA68DC4FB9}" type="presOf" srcId="{2A624679-8EBB-B74C-BD7C-510B590EF4F0}" destId="{A17801D3-41E1-1F44-BDED-273BCDCE3C74}" srcOrd="0" destOrd="0" presId="urn:microsoft.com/office/officeart/2009/3/layout/RandomtoResultProcess"/>
    <dgm:cxn modelId="{7F522758-BCBA-064C-BB77-E7D2AA653287}" srcId="{55FE2E8D-D22F-6448-BE16-9E673623CA39}" destId="{21681474-A02A-0443-AA3E-278BFB45CD4A}" srcOrd="1" destOrd="0" parTransId="{203C47F7-E81E-E743-A348-B84EDE1C4F3A}" sibTransId="{4C6BAD3A-A915-5348-A7F6-670621CC38D9}"/>
    <dgm:cxn modelId="{170E180D-4D89-C846-861B-D5A91B2C91C8}" srcId="{C7CF3A7C-9854-BD47-B48E-DB84B00B0492}" destId="{63AE355B-A0AC-9F4A-8498-19252B332A9D}" srcOrd="0" destOrd="0" parTransId="{27F00AFC-142B-7B48-A93F-BC2C66598214}" sibTransId="{9DF0581E-0DEE-2444-B3E5-F5C8841B947F}"/>
    <dgm:cxn modelId="{67E72F87-971B-6549-ACF1-90649AF2C4CC}" type="presOf" srcId="{054E3138-BCC7-3E42-A968-2497045E242A}" destId="{13A45C96-51E0-C440-AF10-4E59E6D639CD}" srcOrd="0" destOrd="0" presId="urn:microsoft.com/office/officeart/2009/3/layout/RandomtoResultProcess"/>
    <dgm:cxn modelId="{72B99FE4-C701-434B-BC18-4A1A805759CE}" srcId="{55FE2E8D-D22F-6448-BE16-9E673623CA39}" destId="{C7CF3A7C-9854-BD47-B48E-DB84B00B0492}" srcOrd="2" destOrd="0" parTransId="{95801E9B-1F0D-E446-B070-F2E975DC498B}" sibTransId="{429811BA-9E6F-BD49-9026-02D0B94F65B4}"/>
    <dgm:cxn modelId="{0AF55C5D-5740-DE4D-9109-E726B5134EDD}" srcId="{3F95ACD4-4D2B-844F-83E6-E0528BD8E9EC}" destId="{0A23D344-6C9F-AD47-9E0F-A9E6E6902E64}" srcOrd="0" destOrd="0" parTransId="{B76D3417-C007-964F-AD2B-B6A6F242C18E}" sibTransId="{4A051377-E37E-9D40-97D2-216C8853D3C1}"/>
    <dgm:cxn modelId="{8F8D6F70-31EA-5C4A-9CF0-7C62F809BF63}" type="presOf" srcId="{55FE2E8D-D22F-6448-BE16-9E673623CA39}" destId="{E1419FB5-9585-F54B-9180-E581E085827A}" srcOrd="0" destOrd="0" presId="urn:microsoft.com/office/officeart/2009/3/layout/RandomtoResultProcess"/>
    <dgm:cxn modelId="{30FCA9AE-1829-A346-92EC-B92EBA41F85B}" type="presOf" srcId="{4D3C31C8-30BD-0549-A5F2-241BADFF2CCC}" destId="{D50C59CF-6EAC-C844-A9C8-2D659AB26323}" srcOrd="0" destOrd="0" presId="urn:microsoft.com/office/officeart/2009/3/layout/RandomtoResultProcess"/>
    <dgm:cxn modelId="{83E616BA-514C-884F-9699-390D0F78F1BF}" srcId="{054E3138-BCC7-3E42-A968-2497045E242A}" destId="{4D3C31C8-30BD-0549-A5F2-241BADFF2CCC}" srcOrd="0" destOrd="0" parTransId="{24C2D9A4-412E-4841-82DB-20DB121E91B1}" sibTransId="{DF48C0D3-B307-044B-9237-AD58423BB3B1}"/>
    <dgm:cxn modelId="{1CD89E91-84FC-7348-9FDA-42F057B3D953}" type="presOf" srcId="{3F95ACD4-4D2B-844F-83E6-E0528BD8E9EC}" destId="{79040A65-3E4F-8447-B6AC-CCD93AEEA7A5}" srcOrd="0" destOrd="0" presId="urn:microsoft.com/office/officeart/2009/3/layout/RandomtoResultProcess"/>
    <dgm:cxn modelId="{6C14F020-E168-B548-A656-6E5EFB04DA7C}" type="presOf" srcId="{21681474-A02A-0443-AA3E-278BFB45CD4A}" destId="{0F6B0486-1212-164C-BA6E-2B471D0954BF}" srcOrd="0" destOrd="0" presId="urn:microsoft.com/office/officeart/2009/3/layout/RandomtoResultProcess"/>
    <dgm:cxn modelId="{C5EC6963-C9D8-744A-A714-753701BDC279}" srcId="{55FE2E8D-D22F-6448-BE16-9E673623CA39}" destId="{3F95ACD4-4D2B-844F-83E6-E0528BD8E9EC}" srcOrd="0" destOrd="0" parTransId="{74EC237C-8FB9-5447-B9FE-B5E2E79FBC15}" sibTransId="{B794F0D1-E001-9049-AC2A-C0751957516F}"/>
    <dgm:cxn modelId="{3CEDA61A-6DCD-1E4D-9D3F-5D7A318176CA}" srcId="{55FE2E8D-D22F-6448-BE16-9E673623CA39}" destId="{054E3138-BCC7-3E42-A968-2497045E242A}" srcOrd="3" destOrd="0" parTransId="{E0E5C3CD-50A2-1B43-8D7E-0EB9497F7232}" sibTransId="{33C53B80-51BF-C544-8F8C-336C93A9BEBE}"/>
    <dgm:cxn modelId="{2ADDC11D-9217-EF44-81F8-9D3D83FC2E0D}" srcId="{21681474-A02A-0443-AA3E-278BFB45CD4A}" destId="{2A624679-8EBB-B74C-BD7C-510B590EF4F0}" srcOrd="0" destOrd="0" parTransId="{073D2468-6C92-0044-B4CE-5E3E28C3D624}" sibTransId="{0E92CCB6-F5E9-DE43-AE35-5DA3A4BE9E33}"/>
    <dgm:cxn modelId="{4DC2D34B-D033-204F-9384-E2B24DE477C4}" type="presOf" srcId="{C7CF3A7C-9854-BD47-B48E-DB84B00B0492}" destId="{4F46CA38-2FBD-3E4E-9937-1D709CD7E0BE}" srcOrd="0" destOrd="0" presId="urn:microsoft.com/office/officeart/2009/3/layout/RandomtoResultProcess"/>
    <dgm:cxn modelId="{FF8698D1-1BFD-244C-A180-8EE5A60B6DF1}" type="presOf" srcId="{0A23D344-6C9F-AD47-9E0F-A9E6E6902E64}" destId="{D45CEAA3-DCE5-CA4E-8A6C-3D41074DF756}" srcOrd="0" destOrd="0" presId="urn:microsoft.com/office/officeart/2009/3/layout/RandomtoResultProcess"/>
    <dgm:cxn modelId="{123F9AEE-AE5E-4344-99D5-21F803C3A757}" type="presOf" srcId="{63AE355B-A0AC-9F4A-8498-19252B332A9D}" destId="{F2703947-BCAE-1241-8019-093FB5993A60}" srcOrd="0" destOrd="0" presId="urn:microsoft.com/office/officeart/2009/3/layout/RandomtoResultProcess"/>
    <dgm:cxn modelId="{C0DC91E9-D082-1046-A833-7F462819A28C}" type="presParOf" srcId="{E1419FB5-9585-F54B-9180-E581E085827A}" destId="{69373420-1327-D046-B812-E6B0D09FF4EC}" srcOrd="0" destOrd="0" presId="urn:microsoft.com/office/officeart/2009/3/layout/RandomtoResultProcess"/>
    <dgm:cxn modelId="{DE0B4C5C-3068-C64A-9259-06615DBB9808}" type="presParOf" srcId="{69373420-1327-D046-B812-E6B0D09FF4EC}" destId="{79040A65-3E4F-8447-B6AC-CCD93AEEA7A5}" srcOrd="0" destOrd="0" presId="urn:microsoft.com/office/officeart/2009/3/layout/RandomtoResultProcess"/>
    <dgm:cxn modelId="{B2F4C6C1-9770-BF46-84FF-14A1B5E60329}" type="presParOf" srcId="{69373420-1327-D046-B812-E6B0D09FF4EC}" destId="{D45CEAA3-DCE5-CA4E-8A6C-3D41074DF756}" srcOrd="1" destOrd="0" presId="urn:microsoft.com/office/officeart/2009/3/layout/RandomtoResultProcess"/>
    <dgm:cxn modelId="{D44813DB-687D-8844-B90E-EB2FF8F0430E}" type="presParOf" srcId="{69373420-1327-D046-B812-E6B0D09FF4EC}" destId="{0BDBBF08-F517-F845-909D-EF088EF9F2A2}" srcOrd="2" destOrd="0" presId="urn:microsoft.com/office/officeart/2009/3/layout/RandomtoResultProcess"/>
    <dgm:cxn modelId="{545A0280-14AB-B947-8DE5-22682845BE03}" type="presParOf" srcId="{69373420-1327-D046-B812-E6B0D09FF4EC}" destId="{031FD936-79B6-4848-B5DA-46C80829D99D}" srcOrd="3" destOrd="0" presId="urn:microsoft.com/office/officeart/2009/3/layout/RandomtoResultProcess"/>
    <dgm:cxn modelId="{99B3FEBB-729A-CA43-9D91-A90E3001B6A2}" type="presParOf" srcId="{69373420-1327-D046-B812-E6B0D09FF4EC}" destId="{73DB41EA-8295-A641-980C-35005909C0C8}" srcOrd="4" destOrd="0" presId="urn:microsoft.com/office/officeart/2009/3/layout/RandomtoResultProcess"/>
    <dgm:cxn modelId="{ECE5B369-06EE-A84A-A525-F29AF409E349}" type="presParOf" srcId="{69373420-1327-D046-B812-E6B0D09FF4EC}" destId="{46F7DE52-F5FE-7145-B48B-6194EC5A8B49}" srcOrd="5" destOrd="0" presId="urn:microsoft.com/office/officeart/2009/3/layout/RandomtoResultProcess"/>
    <dgm:cxn modelId="{5A145DBD-0645-0D4C-8FAC-E2FC3A839257}" type="presParOf" srcId="{69373420-1327-D046-B812-E6B0D09FF4EC}" destId="{93903DDC-D1D8-8E43-81EB-8B0DF5C1BE5B}" srcOrd="6" destOrd="0" presId="urn:microsoft.com/office/officeart/2009/3/layout/RandomtoResultProcess"/>
    <dgm:cxn modelId="{0BE0760E-3C61-BB49-8073-5DFC97A3BBF4}" type="presParOf" srcId="{69373420-1327-D046-B812-E6B0D09FF4EC}" destId="{DDAA595B-FACB-A046-A2EF-EE5DB922AE3C}" srcOrd="7" destOrd="0" presId="urn:microsoft.com/office/officeart/2009/3/layout/RandomtoResultProcess"/>
    <dgm:cxn modelId="{0C4C2D40-4D77-6841-8823-A1A8DB385DF3}" type="presParOf" srcId="{69373420-1327-D046-B812-E6B0D09FF4EC}" destId="{7D546D81-9A79-E348-8969-E4F418785897}" srcOrd="8" destOrd="0" presId="urn:microsoft.com/office/officeart/2009/3/layout/RandomtoResultProcess"/>
    <dgm:cxn modelId="{CFFB14E0-07B2-C346-BB2A-7DAFA5D873B7}" type="presParOf" srcId="{69373420-1327-D046-B812-E6B0D09FF4EC}" destId="{A673AA0C-F6F9-674D-9F92-9FF9FD2F8630}" srcOrd="9" destOrd="0" presId="urn:microsoft.com/office/officeart/2009/3/layout/RandomtoResultProcess"/>
    <dgm:cxn modelId="{1035C29A-F82B-1549-9BF7-3BD2499F5E2F}" type="presParOf" srcId="{69373420-1327-D046-B812-E6B0D09FF4EC}" destId="{E16E954E-70A0-7147-8690-8E0220ADB039}" srcOrd="10" destOrd="0" presId="urn:microsoft.com/office/officeart/2009/3/layout/RandomtoResultProcess"/>
    <dgm:cxn modelId="{ADF3E974-AACB-4946-A51A-68B5B5715B3D}" type="presParOf" srcId="{69373420-1327-D046-B812-E6B0D09FF4EC}" destId="{6CCD734A-C65B-EE4B-B95B-92F0C4CCA13A}" srcOrd="11" destOrd="0" presId="urn:microsoft.com/office/officeart/2009/3/layout/RandomtoResultProcess"/>
    <dgm:cxn modelId="{C534C68C-A7AC-2A4D-95C2-69AD7600A89D}" type="presParOf" srcId="{69373420-1327-D046-B812-E6B0D09FF4EC}" destId="{40889EDA-BEE0-7A4F-BC72-DBC156C35AC5}" srcOrd="12" destOrd="0" presId="urn:microsoft.com/office/officeart/2009/3/layout/RandomtoResultProcess"/>
    <dgm:cxn modelId="{42E172CF-A13C-8F44-B40D-D6A7F391ABC5}" type="presParOf" srcId="{69373420-1327-D046-B812-E6B0D09FF4EC}" destId="{FA23D2A3-F99A-3A40-AF17-29A0FDCFE7BF}" srcOrd="13" destOrd="0" presId="urn:microsoft.com/office/officeart/2009/3/layout/RandomtoResultProcess"/>
    <dgm:cxn modelId="{23F0F544-B716-F44A-963F-C86BFCC0B0D1}" type="presParOf" srcId="{69373420-1327-D046-B812-E6B0D09FF4EC}" destId="{2230F025-24B0-3441-897A-C19B372182A5}" srcOrd="14" destOrd="0" presId="urn:microsoft.com/office/officeart/2009/3/layout/RandomtoResultProcess"/>
    <dgm:cxn modelId="{3B3D6FB5-F3F9-CC43-B8B7-BE5B7CD79525}" type="presParOf" srcId="{69373420-1327-D046-B812-E6B0D09FF4EC}" destId="{0476056D-DE0D-D442-9175-0063FCB99887}" srcOrd="15" destOrd="0" presId="urn:microsoft.com/office/officeart/2009/3/layout/RandomtoResultProcess"/>
    <dgm:cxn modelId="{E1719346-8FB9-0B48-B8FB-6BB4C992ADD4}" type="presParOf" srcId="{69373420-1327-D046-B812-E6B0D09FF4EC}" destId="{8E01229D-942E-DD49-AF59-B396AEC08CAE}" srcOrd="16" destOrd="0" presId="urn:microsoft.com/office/officeart/2009/3/layout/RandomtoResultProcess"/>
    <dgm:cxn modelId="{C9F1F5E5-6986-BE42-B8A9-5C5ACAF3EABA}" type="presParOf" srcId="{69373420-1327-D046-B812-E6B0D09FF4EC}" destId="{F5D12204-F1AC-AB4F-AC70-C2B6FCA7F684}" srcOrd="17" destOrd="0" presId="urn:microsoft.com/office/officeart/2009/3/layout/RandomtoResultProcess"/>
    <dgm:cxn modelId="{D0B3C9B4-0459-064F-927F-AA89208C6387}" type="presParOf" srcId="{69373420-1327-D046-B812-E6B0D09FF4EC}" destId="{C2396514-AD5F-C943-A66C-2F07BB5E56EB}" srcOrd="18" destOrd="0" presId="urn:microsoft.com/office/officeart/2009/3/layout/RandomtoResultProcess"/>
    <dgm:cxn modelId="{77D011ED-9799-7347-ADCF-D089E941A692}" type="presParOf" srcId="{69373420-1327-D046-B812-E6B0D09FF4EC}" destId="{2CF493C0-7776-7B45-AA27-8D7375AC2EE0}" srcOrd="19" destOrd="0" presId="urn:microsoft.com/office/officeart/2009/3/layout/RandomtoResultProcess"/>
    <dgm:cxn modelId="{799B8CF0-CBF5-774A-920B-20E1EBD2343F}" type="presParOf" srcId="{E1419FB5-9585-F54B-9180-E581E085827A}" destId="{66FE0E93-CDBC-994A-945C-A635504FC098}" srcOrd="1" destOrd="0" presId="urn:microsoft.com/office/officeart/2009/3/layout/RandomtoResultProcess"/>
    <dgm:cxn modelId="{E399BCB9-AD97-A648-812C-A735B76DD363}" type="presParOf" srcId="{66FE0E93-CDBC-994A-945C-A635504FC098}" destId="{81D85E29-4689-FD4F-8F4B-321FF04B80C2}" srcOrd="0" destOrd="0" presId="urn:microsoft.com/office/officeart/2009/3/layout/RandomtoResultProcess"/>
    <dgm:cxn modelId="{C92F56A5-E9EC-F74F-AADD-D27CDDFBE271}" type="presParOf" srcId="{66FE0E93-CDBC-994A-945C-A635504FC098}" destId="{C7817D10-24BB-9A4D-8C90-69FA3D5CE375}" srcOrd="1" destOrd="0" presId="urn:microsoft.com/office/officeart/2009/3/layout/RandomtoResultProcess"/>
    <dgm:cxn modelId="{0A0992FF-8C73-D84C-A48F-C16145284CF3}" type="presParOf" srcId="{E1419FB5-9585-F54B-9180-E581E085827A}" destId="{993E735C-965E-624B-A10A-769655828CB5}" srcOrd="2" destOrd="0" presId="urn:microsoft.com/office/officeart/2009/3/layout/RandomtoResultProcess"/>
    <dgm:cxn modelId="{23C19FB3-E4B9-414F-9B4E-B7DC82786534}" type="presParOf" srcId="{993E735C-965E-624B-A10A-769655828CB5}" destId="{0F6B0486-1212-164C-BA6E-2B471D0954BF}" srcOrd="0" destOrd="0" presId="urn:microsoft.com/office/officeart/2009/3/layout/RandomtoResultProcess"/>
    <dgm:cxn modelId="{B464697D-3971-8844-A00E-F256A0538C82}" type="presParOf" srcId="{993E735C-965E-624B-A10A-769655828CB5}" destId="{A17801D3-41E1-1F44-BDED-273BCDCE3C74}" srcOrd="1" destOrd="0" presId="urn:microsoft.com/office/officeart/2009/3/layout/RandomtoResultProcess"/>
    <dgm:cxn modelId="{6E53352B-1E4B-0C49-BCBB-08AAD7969D96}" type="presParOf" srcId="{993E735C-965E-624B-A10A-769655828CB5}" destId="{293C6BEA-0F4E-2F40-8366-EAC8329AB6A2}" srcOrd="2" destOrd="0" presId="urn:microsoft.com/office/officeart/2009/3/layout/RandomtoResultProcess"/>
    <dgm:cxn modelId="{1D3869F3-80BB-FA49-A13B-DDD1AEAA5475}" type="presParOf" srcId="{E1419FB5-9585-F54B-9180-E581E085827A}" destId="{160FE700-A57C-DD4F-AEF5-C2BFA360E70E}" srcOrd="3" destOrd="0" presId="urn:microsoft.com/office/officeart/2009/3/layout/RandomtoResultProcess"/>
    <dgm:cxn modelId="{1ABF38AB-3F87-5A40-8FD3-AD791EEF43FF}" type="presParOf" srcId="{160FE700-A57C-DD4F-AEF5-C2BFA360E70E}" destId="{14DC348F-A6B4-F74B-9F3B-8766D517FC63}" srcOrd="0" destOrd="0" presId="urn:microsoft.com/office/officeart/2009/3/layout/RandomtoResultProcess"/>
    <dgm:cxn modelId="{FBE3D68C-FF66-874E-8A07-528181CFAF3E}" type="presParOf" srcId="{160FE700-A57C-DD4F-AEF5-C2BFA360E70E}" destId="{89D27C5B-8D30-6A46-9634-9FE646B12C34}" srcOrd="1" destOrd="0" presId="urn:microsoft.com/office/officeart/2009/3/layout/RandomtoResultProcess"/>
    <dgm:cxn modelId="{88D49B97-8BFF-6941-A40C-C7607C185C4C}" type="presParOf" srcId="{E1419FB5-9585-F54B-9180-E581E085827A}" destId="{B0196D2A-2B11-FC4E-BD74-3984799F5684}" srcOrd="4" destOrd="0" presId="urn:microsoft.com/office/officeart/2009/3/layout/RandomtoResultProcess"/>
    <dgm:cxn modelId="{00ED2100-B97C-A84B-99C2-7184BDBF28C9}" type="presParOf" srcId="{B0196D2A-2B11-FC4E-BD74-3984799F5684}" destId="{4F46CA38-2FBD-3E4E-9937-1D709CD7E0BE}" srcOrd="0" destOrd="0" presId="urn:microsoft.com/office/officeart/2009/3/layout/RandomtoResultProcess"/>
    <dgm:cxn modelId="{75F0FD0D-C115-4248-81FF-42BF8DEBAB4F}" type="presParOf" srcId="{B0196D2A-2B11-FC4E-BD74-3984799F5684}" destId="{F2703947-BCAE-1241-8019-093FB5993A60}" srcOrd="1" destOrd="0" presId="urn:microsoft.com/office/officeart/2009/3/layout/RandomtoResultProcess"/>
    <dgm:cxn modelId="{73948962-EA77-3E48-A8B3-15EA153BD58E}" type="presParOf" srcId="{B0196D2A-2B11-FC4E-BD74-3984799F5684}" destId="{4B10093F-5E90-024D-B71F-F17DDB9EC9FC}" srcOrd="2" destOrd="0" presId="urn:microsoft.com/office/officeart/2009/3/layout/RandomtoResultProcess"/>
    <dgm:cxn modelId="{DBFEA615-18A0-F140-A429-A9C697FEC0AB}" type="presParOf" srcId="{E1419FB5-9585-F54B-9180-E581E085827A}" destId="{8553D72A-9F2B-B940-8F9A-E720B4338A4F}" srcOrd="5" destOrd="0" presId="urn:microsoft.com/office/officeart/2009/3/layout/RandomtoResultProcess"/>
    <dgm:cxn modelId="{BFBB8965-4E97-6C4A-BCD2-898CFFB7358B}" type="presParOf" srcId="{8553D72A-9F2B-B940-8F9A-E720B4338A4F}" destId="{5F0F12E1-0DE4-BC49-BCD5-5F024E41E827}" srcOrd="0" destOrd="0" presId="urn:microsoft.com/office/officeart/2009/3/layout/RandomtoResultProcess"/>
    <dgm:cxn modelId="{620297F2-5E60-2C44-B75D-5A32F4090434}" type="presParOf" srcId="{8553D72A-9F2B-B940-8F9A-E720B4338A4F}" destId="{EE7172F8-0FD2-FB47-AAEB-2E235538238A}" srcOrd="1" destOrd="0" presId="urn:microsoft.com/office/officeart/2009/3/layout/RandomtoResultProcess"/>
    <dgm:cxn modelId="{BC3F7516-D74E-3046-962E-BD0FC9317562}" type="presParOf" srcId="{E1419FB5-9585-F54B-9180-E581E085827A}" destId="{B9FD9798-80CB-6D44-ADC5-73924E531700}" srcOrd="6" destOrd="0" presId="urn:microsoft.com/office/officeart/2009/3/layout/RandomtoResultProcess"/>
    <dgm:cxn modelId="{706B1548-0D8F-9347-8257-FC5BAE1A0483}" type="presParOf" srcId="{B9FD9798-80CB-6D44-ADC5-73924E531700}" destId="{13A45C96-51E0-C440-AF10-4E59E6D639CD}" srcOrd="0" destOrd="0" presId="urn:microsoft.com/office/officeart/2009/3/layout/RandomtoResultProcess"/>
    <dgm:cxn modelId="{FF4CB9E9-71A4-EA4E-8BD4-750A2E4344F7}" type="presParOf" srcId="{B9FD9798-80CB-6D44-ADC5-73924E531700}" destId="{D50C59CF-6EAC-C844-A9C8-2D659AB26323}" srcOrd="1" destOrd="0" presId="urn:microsoft.com/office/officeart/2009/3/layout/RandomtoResultProcess"/>
    <dgm:cxn modelId="{EB217F1A-4177-3545-AFA2-7F91C68CB32A}" type="presParOf" srcId="{B9FD9798-80CB-6D44-ADC5-73924E531700}" destId="{8F21B419-4354-324B-B953-3F6792091AEB}" srcOrd="2" destOrd="0" presId="urn:microsoft.com/office/officeart/2009/3/layout/RandomtoResult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2A12F93-DC84-0E48-BFA9-3233BD637437}" type="doc">
      <dgm:prSet loTypeId="urn:microsoft.com/office/officeart/2009/3/layout/PhasedProcess" loCatId="" qsTypeId="urn:microsoft.com/office/officeart/2005/8/quickstyle/3d3" qsCatId="3D" csTypeId="urn:microsoft.com/office/officeart/2005/8/colors/colorful4" csCatId="colorful" phldr="1"/>
      <dgm:spPr/>
      <dgm:t>
        <a:bodyPr/>
        <a:lstStyle/>
        <a:p>
          <a:endParaRPr lang="en-GB"/>
        </a:p>
      </dgm:t>
    </dgm:pt>
    <dgm:pt modelId="{8D21E2B3-163D-5446-957B-283EF41F16F5}">
      <dgm:prSet phldrT="[Text]"/>
      <dgm:spPr/>
      <dgm:t>
        <a:bodyPr/>
        <a:lstStyle/>
        <a:p>
          <a:r>
            <a:rPr lang="en-GB" b="1" dirty="0"/>
            <a:t>Sustainability</a:t>
          </a:r>
          <a:endParaRPr lang="en-GB" dirty="0"/>
        </a:p>
      </dgm:t>
    </dgm:pt>
    <dgm:pt modelId="{C22182EA-2DDF-1D46-BA8A-6559BB902988}" type="parTrans" cxnId="{A875D61C-A29A-F942-BB41-2BEF3F31A911}">
      <dgm:prSet/>
      <dgm:spPr/>
      <dgm:t>
        <a:bodyPr/>
        <a:lstStyle/>
        <a:p>
          <a:endParaRPr lang="en-GB"/>
        </a:p>
      </dgm:t>
    </dgm:pt>
    <dgm:pt modelId="{00180FFF-C708-0B4E-A7EC-D4255F94FF05}" type="sibTrans" cxnId="{A875D61C-A29A-F942-BB41-2BEF3F31A911}">
      <dgm:prSet/>
      <dgm:spPr/>
      <dgm:t>
        <a:bodyPr/>
        <a:lstStyle/>
        <a:p>
          <a:endParaRPr lang="en-GB"/>
        </a:p>
      </dgm:t>
    </dgm:pt>
    <dgm:pt modelId="{5968097C-2D80-784B-9285-83AD220DC386}">
      <dgm:prSet custT="1"/>
      <dgm:spPr/>
      <dgm:t>
        <a:bodyPr/>
        <a:lstStyle/>
        <a:p>
          <a:pPr rtl="0"/>
          <a:r>
            <a:rPr lang="en-GB" sz="1400" b="1" dirty="0"/>
            <a:t>Sustainability is the ability of an organization to continue its mission or program far into the future. </a:t>
          </a:r>
        </a:p>
      </dgm:t>
    </dgm:pt>
    <dgm:pt modelId="{4BEE1B0B-33A5-4D44-BBCD-0D1318F1B4D4}" type="parTrans" cxnId="{ED0D1840-F3D3-3441-9B0A-8365098E6C31}">
      <dgm:prSet/>
      <dgm:spPr/>
      <dgm:t>
        <a:bodyPr/>
        <a:lstStyle/>
        <a:p>
          <a:endParaRPr lang="en-GB"/>
        </a:p>
      </dgm:t>
    </dgm:pt>
    <dgm:pt modelId="{3187C65E-0691-D742-957F-B83D3B70407D}" type="sibTrans" cxnId="{ED0D1840-F3D3-3441-9B0A-8365098E6C31}">
      <dgm:prSet/>
      <dgm:spPr/>
      <dgm:t>
        <a:bodyPr/>
        <a:lstStyle/>
        <a:p>
          <a:endParaRPr lang="en-GB"/>
        </a:p>
      </dgm:t>
    </dgm:pt>
    <dgm:pt modelId="{2C29A1C9-D960-6440-9FBD-6D32FECF41A1}">
      <dgm:prSet/>
      <dgm:spPr/>
      <dgm:t>
        <a:bodyPr/>
        <a:lstStyle/>
        <a:p>
          <a:pPr rtl="0"/>
          <a:r>
            <a:rPr lang="en-GB" b="1" dirty="0"/>
            <a:t>Monitoring and Evaluation Strategies</a:t>
          </a:r>
        </a:p>
      </dgm:t>
    </dgm:pt>
    <dgm:pt modelId="{53CAA563-6CFA-EE4D-AA9E-CC9A4C7577ED}" type="parTrans" cxnId="{7E73FEB1-A5CA-2640-9150-E2BEDD0AFF36}">
      <dgm:prSet/>
      <dgm:spPr/>
      <dgm:t>
        <a:bodyPr/>
        <a:lstStyle/>
        <a:p>
          <a:endParaRPr lang="en-GB"/>
        </a:p>
      </dgm:t>
    </dgm:pt>
    <dgm:pt modelId="{36D22C87-75A5-1A48-8C76-4FB9BACD8489}" type="sibTrans" cxnId="{7E73FEB1-A5CA-2640-9150-E2BEDD0AFF36}">
      <dgm:prSet/>
      <dgm:spPr/>
      <dgm:t>
        <a:bodyPr/>
        <a:lstStyle/>
        <a:p>
          <a:endParaRPr lang="en-GB"/>
        </a:p>
      </dgm:t>
    </dgm:pt>
    <dgm:pt modelId="{C8BC4A76-C196-8F44-8543-170550BFB2EB}">
      <dgm:prSet custT="1"/>
      <dgm:spPr/>
      <dgm:t>
        <a:bodyPr/>
        <a:lstStyle/>
        <a:p>
          <a:pPr rtl="0"/>
          <a:r>
            <a:rPr lang="en-GB" sz="1400" b="1" dirty="0"/>
            <a:t>Monitoring and Evaluation strategies is an approach that has mainly been developed to measure and assess the success and performance of projects, programs or entire organizations.</a:t>
          </a:r>
        </a:p>
      </dgm:t>
    </dgm:pt>
    <dgm:pt modelId="{E553865F-3109-B44F-8A7F-EF16D84147A1}" type="parTrans" cxnId="{7E33337E-DD0F-DE47-9EAD-8320CD55B31B}">
      <dgm:prSet/>
      <dgm:spPr/>
      <dgm:t>
        <a:bodyPr/>
        <a:lstStyle/>
        <a:p>
          <a:endParaRPr lang="en-GB"/>
        </a:p>
      </dgm:t>
    </dgm:pt>
    <dgm:pt modelId="{2583EC4C-665F-C342-B841-AD37121D7A3B}" type="sibTrans" cxnId="{7E33337E-DD0F-DE47-9EAD-8320CD55B31B}">
      <dgm:prSet/>
      <dgm:spPr/>
      <dgm:t>
        <a:bodyPr/>
        <a:lstStyle/>
        <a:p>
          <a:endParaRPr lang="en-GB"/>
        </a:p>
      </dgm:t>
    </dgm:pt>
    <dgm:pt modelId="{F42B04CD-A0DB-C44F-A830-EDE53B944026}">
      <dgm:prSet/>
      <dgm:spPr/>
      <dgm:t>
        <a:bodyPr/>
        <a:lstStyle/>
        <a:p>
          <a:pPr rtl="0"/>
          <a:r>
            <a:rPr lang="en-GB" b="1" dirty="0"/>
            <a:t>Communication &amp; Advocacy</a:t>
          </a:r>
          <a:endParaRPr lang="en-PK" b="1" dirty="0"/>
        </a:p>
      </dgm:t>
    </dgm:pt>
    <dgm:pt modelId="{AB45BCF6-B4C1-AA44-BCD1-905165ED547A}" type="parTrans" cxnId="{A412395F-9620-1B43-AE12-60F6814258D4}">
      <dgm:prSet/>
      <dgm:spPr/>
      <dgm:t>
        <a:bodyPr/>
        <a:lstStyle/>
        <a:p>
          <a:endParaRPr lang="en-GB"/>
        </a:p>
      </dgm:t>
    </dgm:pt>
    <dgm:pt modelId="{562814ED-E538-CB48-958B-2C3732D58148}" type="sibTrans" cxnId="{A412395F-9620-1B43-AE12-60F6814258D4}">
      <dgm:prSet/>
      <dgm:spPr/>
      <dgm:t>
        <a:bodyPr/>
        <a:lstStyle/>
        <a:p>
          <a:endParaRPr lang="en-GB"/>
        </a:p>
      </dgm:t>
    </dgm:pt>
    <dgm:pt modelId="{16345AEF-BACA-E746-8E05-044B80B89936}">
      <dgm:prSet custT="1"/>
      <dgm:spPr/>
      <dgm:t>
        <a:bodyPr/>
        <a:lstStyle/>
        <a:p>
          <a:r>
            <a:rPr lang="en-GB" sz="1400" b="1" i="0" dirty="0"/>
            <a:t>Effective communication – advocacy or otherwise – involves more than just using words to convey a message. Integrated campaigns that include print, multimedia and interactive content are likely to be more appealing, easily shared through different channels and thus, highly effective</a:t>
          </a:r>
          <a:endParaRPr lang="en-PK" sz="1400" b="1" dirty="0"/>
        </a:p>
      </dgm:t>
    </dgm:pt>
    <dgm:pt modelId="{40F17778-A6B9-4143-B04F-9E15FF41807A}" type="parTrans" cxnId="{BB23BE7A-A192-EE4E-B40F-E1F867537449}">
      <dgm:prSet/>
      <dgm:spPr/>
      <dgm:t>
        <a:bodyPr/>
        <a:lstStyle/>
        <a:p>
          <a:endParaRPr lang="en-GB"/>
        </a:p>
      </dgm:t>
    </dgm:pt>
    <dgm:pt modelId="{9BA00A44-0132-D149-9389-C9E82984E1D3}" type="sibTrans" cxnId="{BB23BE7A-A192-EE4E-B40F-E1F867537449}">
      <dgm:prSet/>
      <dgm:spPr/>
      <dgm:t>
        <a:bodyPr/>
        <a:lstStyle/>
        <a:p>
          <a:endParaRPr lang="en-GB"/>
        </a:p>
      </dgm:t>
    </dgm:pt>
    <dgm:pt modelId="{46D1D019-40F0-B943-A10B-AF34D0342447}" type="pres">
      <dgm:prSet presAssocID="{A2A12F93-DC84-0E48-BFA9-3233BD637437}" presName="Name0" presStyleCnt="0">
        <dgm:presLayoutVars>
          <dgm:chMax val="3"/>
          <dgm:chPref val="3"/>
          <dgm:bulletEnabled val="1"/>
          <dgm:dir/>
          <dgm:animLvl val="lvl"/>
        </dgm:presLayoutVars>
      </dgm:prSet>
      <dgm:spPr/>
      <dgm:t>
        <a:bodyPr/>
        <a:lstStyle/>
        <a:p>
          <a:endParaRPr lang="en-US"/>
        </a:p>
      </dgm:t>
    </dgm:pt>
    <dgm:pt modelId="{6188A9AA-9EB3-EC48-9C49-241378473507}" type="pres">
      <dgm:prSet presAssocID="{A2A12F93-DC84-0E48-BFA9-3233BD637437}" presName="arc1" presStyleLbl="node1" presStyleIdx="0" presStyleCnt="4"/>
      <dgm:spPr/>
    </dgm:pt>
    <dgm:pt modelId="{82168911-6C54-B54C-9F28-0F32EBFC2D06}" type="pres">
      <dgm:prSet presAssocID="{A2A12F93-DC84-0E48-BFA9-3233BD637437}" presName="arc3" presStyleLbl="node1" presStyleIdx="1" presStyleCnt="4"/>
      <dgm:spPr/>
    </dgm:pt>
    <dgm:pt modelId="{A5ACCB6E-7EC2-1949-8347-BBA2B895D7E0}" type="pres">
      <dgm:prSet presAssocID="{A2A12F93-DC84-0E48-BFA9-3233BD637437}" presName="parentText2" presStyleLbl="revTx" presStyleIdx="0" presStyleCnt="3" custLinFactNeighborX="-1853" custLinFactNeighborY="26976">
        <dgm:presLayoutVars>
          <dgm:chMax val="4"/>
          <dgm:chPref val="3"/>
          <dgm:bulletEnabled val="1"/>
        </dgm:presLayoutVars>
      </dgm:prSet>
      <dgm:spPr/>
      <dgm:t>
        <a:bodyPr/>
        <a:lstStyle/>
        <a:p>
          <a:endParaRPr lang="en-US"/>
        </a:p>
      </dgm:t>
    </dgm:pt>
    <dgm:pt modelId="{FE248699-6ADC-B244-82C2-C64E85F2B931}" type="pres">
      <dgm:prSet presAssocID="{A2A12F93-DC84-0E48-BFA9-3233BD637437}" presName="arc2" presStyleLbl="node1" presStyleIdx="2" presStyleCnt="4"/>
      <dgm:spPr/>
    </dgm:pt>
    <dgm:pt modelId="{1114DAE4-8550-2748-A812-2DD06F8A2065}" type="pres">
      <dgm:prSet presAssocID="{A2A12F93-DC84-0E48-BFA9-3233BD637437}" presName="arc4" presStyleLbl="node1" presStyleIdx="3" presStyleCnt="4"/>
      <dgm:spPr/>
    </dgm:pt>
    <dgm:pt modelId="{5D1FC7B8-803E-2E4D-8C63-808C24FDEA70}" type="pres">
      <dgm:prSet presAssocID="{A2A12F93-DC84-0E48-BFA9-3233BD637437}" presName="parentText3" presStyleLbl="revTx" presStyleIdx="1" presStyleCnt="3" custLinFactNeighborX="16247" custLinFactNeighborY="36611">
        <dgm:presLayoutVars>
          <dgm:chMax val="1"/>
          <dgm:chPref val="1"/>
          <dgm:bulletEnabled val="1"/>
        </dgm:presLayoutVars>
      </dgm:prSet>
      <dgm:spPr/>
      <dgm:t>
        <a:bodyPr/>
        <a:lstStyle/>
        <a:p>
          <a:endParaRPr lang="en-US"/>
        </a:p>
      </dgm:t>
    </dgm:pt>
    <dgm:pt modelId="{77899498-2BCE-0E40-9488-7D545C5FC35E}" type="pres">
      <dgm:prSet presAssocID="{A2A12F93-DC84-0E48-BFA9-3233BD637437}" presName="middleComposite" presStyleCnt="0"/>
      <dgm:spPr/>
    </dgm:pt>
    <dgm:pt modelId="{E4D37FF5-DACC-414D-ACBA-D8063EFF3175}" type="pres">
      <dgm:prSet presAssocID="{C8BC4A76-C196-8F44-8543-170550BFB2EB}" presName="circ1" presStyleLbl="vennNode1" presStyleIdx="0" presStyleCnt="4" custScaleX="111796" custScaleY="114795"/>
      <dgm:spPr/>
      <dgm:t>
        <a:bodyPr/>
        <a:lstStyle/>
        <a:p>
          <a:endParaRPr lang="en-US"/>
        </a:p>
      </dgm:t>
    </dgm:pt>
    <dgm:pt modelId="{4D0D749A-22A0-CB47-97D1-A6310B79D186}" type="pres">
      <dgm:prSet presAssocID="{C8BC4A76-C196-8F44-8543-170550BFB2EB}" presName="circ1Tx" presStyleLbl="revTx" presStyleIdx="1" presStyleCnt="3">
        <dgm:presLayoutVars>
          <dgm:chMax val="0"/>
          <dgm:chPref val="0"/>
        </dgm:presLayoutVars>
      </dgm:prSet>
      <dgm:spPr/>
      <dgm:t>
        <a:bodyPr/>
        <a:lstStyle/>
        <a:p>
          <a:endParaRPr lang="en-US"/>
        </a:p>
      </dgm:t>
    </dgm:pt>
    <dgm:pt modelId="{C38D7C7C-B92A-4A44-B55A-2358945FD982}" type="pres">
      <dgm:prSet presAssocID="{A2A12F93-DC84-0E48-BFA9-3233BD637437}" presName="leftComposite" presStyleCnt="0"/>
      <dgm:spPr/>
    </dgm:pt>
    <dgm:pt modelId="{DF1568C8-C7FD-984F-9EA4-307CF1BCDF63}" type="pres">
      <dgm:prSet presAssocID="{5968097C-2D80-784B-9285-83AD220DC386}" presName="childText1_1" presStyleLbl="vennNode1" presStyleIdx="1" presStyleCnt="4" custScaleX="177372" custScaleY="175478">
        <dgm:presLayoutVars>
          <dgm:chMax val="0"/>
          <dgm:chPref val="0"/>
        </dgm:presLayoutVars>
      </dgm:prSet>
      <dgm:spPr/>
      <dgm:t>
        <a:bodyPr/>
        <a:lstStyle/>
        <a:p>
          <a:endParaRPr lang="en-US"/>
        </a:p>
      </dgm:t>
    </dgm:pt>
    <dgm:pt modelId="{1F5CBFD6-E4F2-434B-8914-837A201773A7}" type="pres">
      <dgm:prSet presAssocID="{5968097C-2D80-784B-9285-83AD220DC386}" presName="ellipse1" presStyleLbl="vennNode1" presStyleIdx="2" presStyleCnt="4"/>
      <dgm:spPr/>
    </dgm:pt>
    <dgm:pt modelId="{EE7C2D24-3B06-1345-8FE0-FFD544DFD3F8}" type="pres">
      <dgm:prSet presAssocID="{5968097C-2D80-784B-9285-83AD220DC386}" presName="ellipse2" presStyleLbl="vennNode1" presStyleIdx="3" presStyleCnt="4"/>
      <dgm:spPr/>
    </dgm:pt>
    <dgm:pt modelId="{7A9BB762-0764-D048-8110-69738904DCDF}" type="pres">
      <dgm:prSet presAssocID="{A2A12F93-DC84-0E48-BFA9-3233BD637437}" presName="rightChild" presStyleLbl="node2" presStyleIdx="0" presStyleCnt="1" custScaleX="145926" custScaleY="151495" custLinFactNeighborX="15181" custLinFactNeighborY="-660">
        <dgm:presLayoutVars>
          <dgm:chMax val="0"/>
          <dgm:chPref val="0"/>
        </dgm:presLayoutVars>
      </dgm:prSet>
      <dgm:spPr/>
      <dgm:t>
        <a:bodyPr/>
        <a:lstStyle/>
        <a:p>
          <a:endParaRPr lang="en-US"/>
        </a:p>
      </dgm:t>
    </dgm:pt>
    <dgm:pt modelId="{8F7C820E-8629-0940-8D4B-0BCB05EEA510}" type="pres">
      <dgm:prSet presAssocID="{A2A12F93-DC84-0E48-BFA9-3233BD637437}" presName="parentText1" presStyleLbl="revTx" presStyleIdx="2" presStyleCnt="3">
        <dgm:presLayoutVars>
          <dgm:chMax val="4"/>
          <dgm:chPref val="3"/>
          <dgm:bulletEnabled val="1"/>
        </dgm:presLayoutVars>
      </dgm:prSet>
      <dgm:spPr/>
      <dgm:t>
        <a:bodyPr/>
        <a:lstStyle/>
        <a:p>
          <a:endParaRPr lang="en-US"/>
        </a:p>
      </dgm:t>
    </dgm:pt>
  </dgm:ptLst>
  <dgm:cxnLst>
    <dgm:cxn modelId="{E0ABC1CE-0360-6442-A51D-74C8C34244EE}" type="presOf" srcId="{A2A12F93-DC84-0E48-BFA9-3233BD637437}" destId="{46D1D019-40F0-B943-A10B-AF34D0342447}" srcOrd="0" destOrd="0" presId="urn:microsoft.com/office/officeart/2009/3/layout/PhasedProcess"/>
    <dgm:cxn modelId="{165BD39C-0A70-CF4E-8D95-1863B15A19A5}" type="presOf" srcId="{C8BC4A76-C196-8F44-8543-170550BFB2EB}" destId="{4D0D749A-22A0-CB47-97D1-A6310B79D186}" srcOrd="1" destOrd="0" presId="urn:microsoft.com/office/officeart/2009/3/layout/PhasedProcess"/>
    <dgm:cxn modelId="{62C1966E-833A-8243-A574-388C438ADB66}" type="presOf" srcId="{5968097C-2D80-784B-9285-83AD220DC386}" destId="{DF1568C8-C7FD-984F-9EA4-307CF1BCDF63}" srcOrd="0" destOrd="0" presId="urn:microsoft.com/office/officeart/2009/3/layout/PhasedProcess"/>
    <dgm:cxn modelId="{8B43D754-D74C-4B41-9A80-046493759918}" type="presOf" srcId="{F42B04CD-A0DB-C44F-A830-EDE53B944026}" destId="{5D1FC7B8-803E-2E4D-8C63-808C24FDEA70}" srcOrd="0" destOrd="0" presId="urn:microsoft.com/office/officeart/2009/3/layout/PhasedProcess"/>
    <dgm:cxn modelId="{A875D61C-A29A-F942-BB41-2BEF3F31A911}" srcId="{A2A12F93-DC84-0E48-BFA9-3233BD637437}" destId="{8D21E2B3-163D-5446-957B-283EF41F16F5}" srcOrd="0" destOrd="0" parTransId="{C22182EA-2DDF-1D46-BA8A-6559BB902988}" sibTransId="{00180FFF-C708-0B4E-A7EC-D4255F94FF05}"/>
    <dgm:cxn modelId="{E5811583-86E1-3348-9EBB-5CEFC1F9D288}" type="presOf" srcId="{2C29A1C9-D960-6440-9FBD-6D32FECF41A1}" destId="{A5ACCB6E-7EC2-1949-8347-BBA2B895D7E0}" srcOrd="0" destOrd="0" presId="urn:microsoft.com/office/officeart/2009/3/layout/PhasedProcess"/>
    <dgm:cxn modelId="{BB23BE7A-A192-EE4E-B40F-E1F867537449}" srcId="{F42B04CD-A0DB-C44F-A830-EDE53B944026}" destId="{16345AEF-BACA-E746-8E05-044B80B89936}" srcOrd="0" destOrd="0" parTransId="{40F17778-A6B9-4143-B04F-9E15FF41807A}" sibTransId="{9BA00A44-0132-D149-9389-C9E82984E1D3}"/>
    <dgm:cxn modelId="{ED0D1840-F3D3-3441-9B0A-8365098E6C31}" srcId="{8D21E2B3-163D-5446-957B-283EF41F16F5}" destId="{5968097C-2D80-784B-9285-83AD220DC386}" srcOrd="0" destOrd="0" parTransId="{4BEE1B0B-33A5-4D44-BBCD-0D1318F1B4D4}" sibTransId="{3187C65E-0691-D742-957F-B83D3B70407D}"/>
    <dgm:cxn modelId="{BECEFA10-25D4-D846-8B18-265791C99ED8}" type="presOf" srcId="{C8BC4A76-C196-8F44-8543-170550BFB2EB}" destId="{E4D37FF5-DACC-414D-ACBA-D8063EFF3175}" srcOrd="0" destOrd="0" presId="urn:microsoft.com/office/officeart/2009/3/layout/PhasedProcess"/>
    <dgm:cxn modelId="{1D66CF5A-180E-C345-93E3-EFFC1388DB64}" type="presOf" srcId="{16345AEF-BACA-E746-8E05-044B80B89936}" destId="{7A9BB762-0764-D048-8110-69738904DCDF}" srcOrd="0" destOrd="0" presId="urn:microsoft.com/office/officeart/2009/3/layout/PhasedProcess"/>
    <dgm:cxn modelId="{7E73FEB1-A5CA-2640-9150-E2BEDD0AFF36}" srcId="{A2A12F93-DC84-0E48-BFA9-3233BD637437}" destId="{2C29A1C9-D960-6440-9FBD-6D32FECF41A1}" srcOrd="1" destOrd="0" parTransId="{53CAA563-6CFA-EE4D-AA9E-CC9A4C7577ED}" sibTransId="{36D22C87-75A5-1A48-8C76-4FB9BACD8489}"/>
    <dgm:cxn modelId="{A412395F-9620-1B43-AE12-60F6814258D4}" srcId="{A2A12F93-DC84-0E48-BFA9-3233BD637437}" destId="{F42B04CD-A0DB-C44F-A830-EDE53B944026}" srcOrd="2" destOrd="0" parTransId="{AB45BCF6-B4C1-AA44-BCD1-905165ED547A}" sibTransId="{562814ED-E538-CB48-958B-2C3732D58148}"/>
    <dgm:cxn modelId="{7E33337E-DD0F-DE47-9EAD-8320CD55B31B}" srcId="{2C29A1C9-D960-6440-9FBD-6D32FECF41A1}" destId="{C8BC4A76-C196-8F44-8543-170550BFB2EB}" srcOrd="0" destOrd="0" parTransId="{E553865F-3109-B44F-8A7F-EF16D84147A1}" sibTransId="{2583EC4C-665F-C342-B841-AD37121D7A3B}"/>
    <dgm:cxn modelId="{E64214C3-3681-9449-B864-9B4D5F4A7334}" type="presOf" srcId="{8D21E2B3-163D-5446-957B-283EF41F16F5}" destId="{8F7C820E-8629-0940-8D4B-0BCB05EEA510}" srcOrd="0" destOrd="0" presId="urn:microsoft.com/office/officeart/2009/3/layout/PhasedProcess"/>
    <dgm:cxn modelId="{8373B194-3A06-384E-9884-C57B1BF27ACD}" type="presParOf" srcId="{46D1D019-40F0-B943-A10B-AF34D0342447}" destId="{6188A9AA-9EB3-EC48-9C49-241378473507}" srcOrd="0" destOrd="0" presId="urn:microsoft.com/office/officeart/2009/3/layout/PhasedProcess"/>
    <dgm:cxn modelId="{F53E70C9-987C-8B4A-8F0F-3B139296E18A}" type="presParOf" srcId="{46D1D019-40F0-B943-A10B-AF34D0342447}" destId="{82168911-6C54-B54C-9F28-0F32EBFC2D06}" srcOrd="1" destOrd="0" presId="urn:microsoft.com/office/officeart/2009/3/layout/PhasedProcess"/>
    <dgm:cxn modelId="{E8B3B67F-7D93-E243-AE7A-8119D87B904C}" type="presParOf" srcId="{46D1D019-40F0-B943-A10B-AF34D0342447}" destId="{A5ACCB6E-7EC2-1949-8347-BBA2B895D7E0}" srcOrd="2" destOrd="0" presId="urn:microsoft.com/office/officeart/2009/3/layout/PhasedProcess"/>
    <dgm:cxn modelId="{4E511392-D5CB-704B-B54C-08AB8C259A32}" type="presParOf" srcId="{46D1D019-40F0-B943-A10B-AF34D0342447}" destId="{FE248699-6ADC-B244-82C2-C64E85F2B931}" srcOrd="3" destOrd="0" presId="urn:microsoft.com/office/officeart/2009/3/layout/PhasedProcess"/>
    <dgm:cxn modelId="{15AAA23D-5407-3D46-94DF-A0A572E6CEFE}" type="presParOf" srcId="{46D1D019-40F0-B943-A10B-AF34D0342447}" destId="{1114DAE4-8550-2748-A812-2DD06F8A2065}" srcOrd="4" destOrd="0" presId="urn:microsoft.com/office/officeart/2009/3/layout/PhasedProcess"/>
    <dgm:cxn modelId="{B681446E-5C2F-D64E-801F-A7E671F4A68A}" type="presParOf" srcId="{46D1D019-40F0-B943-A10B-AF34D0342447}" destId="{5D1FC7B8-803E-2E4D-8C63-808C24FDEA70}" srcOrd="5" destOrd="0" presId="urn:microsoft.com/office/officeart/2009/3/layout/PhasedProcess"/>
    <dgm:cxn modelId="{58F1F6B7-714B-D148-80AE-212B6149F55A}" type="presParOf" srcId="{46D1D019-40F0-B943-A10B-AF34D0342447}" destId="{77899498-2BCE-0E40-9488-7D545C5FC35E}" srcOrd="6" destOrd="0" presId="urn:microsoft.com/office/officeart/2009/3/layout/PhasedProcess"/>
    <dgm:cxn modelId="{93DE639B-3ACB-F74D-9C01-9AFAE34AB02A}" type="presParOf" srcId="{77899498-2BCE-0E40-9488-7D545C5FC35E}" destId="{E4D37FF5-DACC-414D-ACBA-D8063EFF3175}" srcOrd="0" destOrd="0" presId="urn:microsoft.com/office/officeart/2009/3/layout/PhasedProcess"/>
    <dgm:cxn modelId="{5299C625-1C4D-3B4E-9903-3F234AAEFB8D}" type="presParOf" srcId="{77899498-2BCE-0E40-9488-7D545C5FC35E}" destId="{4D0D749A-22A0-CB47-97D1-A6310B79D186}" srcOrd="1" destOrd="0" presId="urn:microsoft.com/office/officeart/2009/3/layout/PhasedProcess"/>
    <dgm:cxn modelId="{43D310C9-7909-F448-8503-3963B3BBCEFD}" type="presParOf" srcId="{46D1D019-40F0-B943-A10B-AF34D0342447}" destId="{C38D7C7C-B92A-4A44-B55A-2358945FD982}" srcOrd="7" destOrd="0" presId="urn:microsoft.com/office/officeart/2009/3/layout/PhasedProcess"/>
    <dgm:cxn modelId="{CEEB79C1-DF88-744B-A698-8F9478532558}" type="presParOf" srcId="{C38D7C7C-B92A-4A44-B55A-2358945FD982}" destId="{DF1568C8-C7FD-984F-9EA4-307CF1BCDF63}" srcOrd="0" destOrd="0" presId="urn:microsoft.com/office/officeart/2009/3/layout/PhasedProcess"/>
    <dgm:cxn modelId="{E4E58E9F-97C0-894B-B9B1-20D05088C116}" type="presParOf" srcId="{C38D7C7C-B92A-4A44-B55A-2358945FD982}" destId="{1F5CBFD6-E4F2-434B-8914-837A201773A7}" srcOrd="1" destOrd="0" presId="urn:microsoft.com/office/officeart/2009/3/layout/PhasedProcess"/>
    <dgm:cxn modelId="{53399F4F-C9B4-F248-9E1E-7CBB79E39AD4}" type="presParOf" srcId="{C38D7C7C-B92A-4A44-B55A-2358945FD982}" destId="{EE7C2D24-3B06-1345-8FE0-FFD544DFD3F8}" srcOrd="2" destOrd="0" presId="urn:microsoft.com/office/officeart/2009/3/layout/PhasedProcess"/>
    <dgm:cxn modelId="{472DEA76-066F-E649-B19D-9736FE157740}" type="presParOf" srcId="{46D1D019-40F0-B943-A10B-AF34D0342447}" destId="{7A9BB762-0764-D048-8110-69738904DCDF}" srcOrd="8" destOrd="0" presId="urn:microsoft.com/office/officeart/2009/3/layout/PhasedProcess"/>
    <dgm:cxn modelId="{25E23B59-920F-724B-8CC1-7936B76490CE}" type="presParOf" srcId="{46D1D019-40F0-B943-A10B-AF34D0342447}" destId="{8F7C820E-8629-0940-8D4B-0BCB05EEA510}" srcOrd="9" destOrd="0" presId="urn:microsoft.com/office/officeart/2009/3/layout/PhasedProcess"/>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DBE798-1BFB-7E41-8445-1E9C487A2D92}">
      <dsp:nvSpPr>
        <dsp:cNvPr id="0" name=""/>
        <dsp:cNvSpPr/>
      </dsp:nvSpPr>
      <dsp:spPr>
        <a:xfrm>
          <a:off x="1909302" y="2661"/>
          <a:ext cx="773239" cy="773239"/>
        </a:xfrm>
        <a:prstGeom prst="ellipse">
          <a:avLst/>
        </a:prstGeom>
        <a:solidFill>
          <a:schemeClr val="accent4">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52F79B82-4071-C341-AEF4-FC575B4A588D}">
      <dsp:nvSpPr>
        <dsp:cNvPr id="0" name=""/>
        <dsp:cNvSpPr/>
      </dsp:nvSpPr>
      <dsp:spPr>
        <a:xfrm>
          <a:off x="2719034" y="0"/>
          <a:ext cx="4125515" cy="773239"/>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0" tIns="31750" rIns="0" bIns="31750" numCol="1" spcCol="1270" anchor="ctr" anchorCtr="0">
          <a:noAutofit/>
        </a:bodyPr>
        <a:lstStyle/>
        <a:p>
          <a:pPr lvl="0" algn="l" defTabSz="1111250">
            <a:lnSpc>
              <a:spcPct val="90000"/>
            </a:lnSpc>
            <a:spcBef>
              <a:spcPct val="0"/>
            </a:spcBef>
            <a:spcAft>
              <a:spcPct val="35000"/>
            </a:spcAft>
          </a:pPr>
          <a:r>
            <a:rPr lang="en-PK" sz="2500" b="1" kern="1200" dirty="0"/>
            <a:t>Project Design – overview</a:t>
          </a:r>
          <a:endParaRPr lang="en-GB" sz="2500" b="1" kern="1200" dirty="0"/>
        </a:p>
      </dsp:txBody>
      <dsp:txXfrm>
        <a:off x="2719034" y="0"/>
        <a:ext cx="4125515" cy="773239"/>
      </dsp:txXfrm>
    </dsp:sp>
    <dsp:sp modelId="{4C69E833-D731-6945-81C2-2AF089D69758}">
      <dsp:nvSpPr>
        <dsp:cNvPr id="0" name=""/>
        <dsp:cNvSpPr/>
      </dsp:nvSpPr>
      <dsp:spPr>
        <a:xfrm>
          <a:off x="1909302" y="775901"/>
          <a:ext cx="773239" cy="773239"/>
        </a:xfrm>
        <a:prstGeom prst="ellipse">
          <a:avLst/>
        </a:prstGeom>
        <a:solidFill>
          <a:schemeClr val="accent4">
            <a:alpha val="50000"/>
            <a:hueOff val="1633482"/>
            <a:satOff val="-6796"/>
            <a:lumOff val="1601"/>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E6F7762F-461C-C84A-BE0E-A88B6BAB2DCF}">
      <dsp:nvSpPr>
        <dsp:cNvPr id="0" name=""/>
        <dsp:cNvSpPr/>
      </dsp:nvSpPr>
      <dsp:spPr>
        <a:xfrm>
          <a:off x="2719034" y="695979"/>
          <a:ext cx="4125515" cy="773239"/>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0" tIns="31750" rIns="0" bIns="31750" numCol="1" spcCol="1270" anchor="ctr" anchorCtr="0">
          <a:noAutofit/>
        </a:bodyPr>
        <a:lstStyle/>
        <a:p>
          <a:pPr lvl="0" algn="l" defTabSz="1111250">
            <a:lnSpc>
              <a:spcPct val="90000"/>
            </a:lnSpc>
            <a:spcBef>
              <a:spcPct val="0"/>
            </a:spcBef>
            <a:spcAft>
              <a:spcPct val="35000"/>
            </a:spcAft>
          </a:pPr>
          <a:r>
            <a:rPr lang="en-GB" sz="2500" b="1" kern="1200" dirty="0"/>
            <a:t>B</a:t>
          </a:r>
          <a:r>
            <a:rPr lang="en-PK" sz="2500" b="1" kern="1200" dirty="0"/>
            <a:t>ackground &amp; Context</a:t>
          </a:r>
        </a:p>
      </dsp:txBody>
      <dsp:txXfrm>
        <a:off x="2719034" y="695979"/>
        <a:ext cx="4125515" cy="773239"/>
      </dsp:txXfrm>
    </dsp:sp>
    <dsp:sp modelId="{2B6BA931-10EB-0848-9C44-D9E1C99C9666}">
      <dsp:nvSpPr>
        <dsp:cNvPr id="0" name=""/>
        <dsp:cNvSpPr/>
      </dsp:nvSpPr>
      <dsp:spPr>
        <a:xfrm>
          <a:off x="1909302" y="1549140"/>
          <a:ext cx="773239" cy="773239"/>
        </a:xfrm>
        <a:prstGeom prst="ellipse">
          <a:avLst/>
        </a:prstGeom>
        <a:solidFill>
          <a:schemeClr val="accent4">
            <a:alpha val="50000"/>
            <a:hueOff val="3266964"/>
            <a:satOff val="-13592"/>
            <a:lumOff val="3203"/>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02EBF2ED-C767-8341-B201-646ABE23EF7A}">
      <dsp:nvSpPr>
        <dsp:cNvPr id="0" name=""/>
        <dsp:cNvSpPr/>
      </dsp:nvSpPr>
      <dsp:spPr>
        <a:xfrm>
          <a:off x="2719034" y="1469218"/>
          <a:ext cx="4125515" cy="773239"/>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0" tIns="31750" rIns="0" bIns="31750" numCol="1" spcCol="1270" anchor="ctr" anchorCtr="0">
          <a:noAutofit/>
        </a:bodyPr>
        <a:lstStyle/>
        <a:p>
          <a:pPr lvl="0" algn="l" defTabSz="1111250">
            <a:lnSpc>
              <a:spcPct val="90000"/>
            </a:lnSpc>
            <a:spcBef>
              <a:spcPct val="0"/>
            </a:spcBef>
            <a:spcAft>
              <a:spcPct val="35000"/>
            </a:spcAft>
          </a:pPr>
          <a:r>
            <a:rPr lang="en-PK" sz="2500" b="1" kern="1200" dirty="0"/>
            <a:t>Risks &amp; Assumptions</a:t>
          </a:r>
        </a:p>
      </dsp:txBody>
      <dsp:txXfrm>
        <a:off x="2719034" y="1469218"/>
        <a:ext cx="4125515" cy="773239"/>
      </dsp:txXfrm>
    </dsp:sp>
    <dsp:sp modelId="{2DCDA7F8-6F7D-4949-AC4D-8912F2E056EA}">
      <dsp:nvSpPr>
        <dsp:cNvPr id="0" name=""/>
        <dsp:cNvSpPr/>
      </dsp:nvSpPr>
      <dsp:spPr>
        <a:xfrm>
          <a:off x="1909302" y="2322380"/>
          <a:ext cx="773239" cy="773239"/>
        </a:xfrm>
        <a:prstGeom prst="ellipse">
          <a:avLst/>
        </a:prstGeom>
        <a:solidFill>
          <a:schemeClr val="accent4">
            <a:alpha val="50000"/>
            <a:hueOff val="4900445"/>
            <a:satOff val="-20388"/>
            <a:lumOff val="4804"/>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8387B514-BC8D-F34A-9155-9BDAB4196BDB}">
      <dsp:nvSpPr>
        <dsp:cNvPr id="0" name=""/>
        <dsp:cNvSpPr/>
      </dsp:nvSpPr>
      <dsp:spPr>
        <a:xfrm>
          <a:off x="2719034" y="2242458"/>
          <a:ext cx="4125515" cy="773239"/>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0" tIns="31750" rIns="0" bIns="31750" numCol="1" spcCol="1270" anchor="ctr" anchorCtr="0">
          <a:noAutofit/>
        </a:bodyPr>
        <a:lstStyle/>
        <a:p>
          <a:pPr lvl="0" algn="l" defTabSz="1111250">
            <a:lnSpc>
              <a:spcPct val="90000"/>
            </a:lnSpc>
            <a:spcBef>
              <a:spcPct val="0"/>
            </a:spcBef>
            <a:spcAft>
              <a:spcPct val="35000"/>
            </a:spcAft>
          </a:pPr>
          <a:r>
            <a:rPr lang="en-PK" sz="2500" b="1" kern="1200" dirty="0"/>
            <a:t>Goals, Objectives, Outputs &amp; Outcomes</a:t>
          </a:r>
        </a:p>
      </dsp:txBody>
      <dsp:txXfrm>
        <a:off x="2719034" y="2242458"/>
        <a:ext cx="4125515" cy="773239"/>
      </dsp:txXfrm>
    </dsp:sp>
    <dsp:sp modelId="{28C0F532-37BB-E14E-8381-BC3BB3FECADD}">
      <dsp:nvSpPr>
        <dsp:cNvPr id="0" name=""/>
        <dsp:cNvSpPr/>
      </dsp:nvSpPr>
      <dsp:spPr>
        <a:xfrm>
          <a:off x="1909302" y="3095619"/>
          <a:ext cx="773239" cy="773239"/>
        </a:xfrm>
        <a:prstGeom prst="ellipse">
          <a:avLst/>
        </a:prstGeom>
        <a:solidFill>
          <a:schemeClr val="accent4">
            <a:alpha val="50000"/>
            <a:hueOff val="6533927"/>
            <a:satOff val="-27185"/>
            <a:lumOff val="6405"/>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C4B3E97E-FDD4-8C41-9398-F9A634EAE07B}">
      <dsp:nvSpPr>
        <dsp:cNvPr id="0" name=""/>
        <dsp:cNvSpPr/>
      </dsp:nvSpPr>
      <dsp:spPr>
        <a:xfrm>
          <a:off x="2719034" y="3015697"/>
          <a:ext cx="4125515" cy="773239"/>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0" tIns="31750" rIns="0" bIns="31750" numCol="1" spcCol="1270" anchor="ctr" anchorCtr="0">
          <a:noAutofit/>
        </a:bodyPr>
        <a:lstStyle/>
        <a:p>
          <a:pPr lvl="0" algn="l" defTabSz="1111250">
            <a:lnSpc>
              <a:spcPct val="90000"/>
            </a:lnSpc>
            <a:spcBef>
              <a:spcPct val="0"/>
            </a:spcBef>
            <a:spcAft>
              <a:spcPct val="35000"/>
            </a:spcAft>
          </a:pPr>
          <a:r>
            <a:rPr lang="en-PK" sz="2500" b="1" kern="1200" dirty="0"/>
            <a:t>Stakeholders, </a:t>
          </a:r>
          <a:r>
            <a:rPr lang="en-PK" sz="2500" b="1" kern="1200"/>
            <a:t>Beneficiaries, Timeline, Workplan &amp; Budget</a:t>
          </a:r>
          <a:endParaRPr lang="en-PK" sz="2500" b="1" kern="1200" dirty="0"/>
        </a:p>
      </dsp:txBody>
      <dsp:txXfrm>
        <a:off x="2719034" y="3015697"/>
        <a:ext cx="4125515" cy="773239"/>
      </dsp:txXfrm>
    </dsp:sp>
    <dsp:sp modelId="{097322A0-A348-924C-8D6D-98844EC4C532}">
      <dsp:nvSpPr>
        <dsp:cNvPr id="0" name=""/>
        <dsp:cNvSpPr/>
      </dsp:nvSpPr>
      <dsp:spPr>
        <a:xfrm>
          <a:off x="1909302" y="3868859"/>
          <a:ext cx="773239" cy="773239"/>
        </a:xfrm>
        <a:prstGeom prst="ellipse">
          <a:avLst/>
        </a:prstGeom>
        <a:solidFill>
          <a:schemeClr val="accent4">
            <a:alpha val="50000"/>
            <a:hueOff val="8167408"/>
            <a:satOff val="-33981"/>
            <a:lumOff val="8007"/>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E5C3958A-E402-A747-AC8F-4B540DA94946}">
      <dsp:nvSpPr>
        <dsp:cNvPr id="0" name=""/>
        <dsp:cNvSpPr/>
      </dsp:nvSpPr>
      <dsp:spPr>
        <a:xfrm>
          <a:off x="2719034" y="3788937"/>
          <a:ext cx="4125515" cy="773239"/>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0" tIns="31750" rIns="0" bIns="31750" numCol="1" spcCol="1270" anchor="ctr" anchorCtr="0">
          <a:noAutofit/>
        </a:bodyPr>
        <a:lstStyle/>
        <a:p>
          <a:pPr lvl="0" algn="l" defTabSz="1111250">
            <a:lnSpc>
              <a:spcPct val="90000"/>
            </a:lnSpc>
            <a:spcBef>
              <a:spcPct val="0"/>
            </a:spcBef>
            <a:spcAft>
              <a:spcPct val="35000"/>
            </a:spcAft>
          </a:pPr>
          <a:r>
            <a:rPr lang="en-PK" sz="2500" b="1" kern="1200" dirty="0"/>
            <a:t>Sustainability &amp; M&amp;E Strategies</a:t>
          </a:r>
        </a:p>
      </dsp:txBody>
      <dsp:txXfrm>
        <a:off x="2719034" y="3788937"/>
        <a:ext cx="4125515" cy="773239"/>
      </dsp:txXfrm>
    </dsp:sp>
    <dsp:sp modelId="{73FA3160-AC05-AA4E-BA34-0DDD11070C35}">
      <dsp:nvSpPr>
        <dsp:cNvPr id="0" name=""/>
        <dsp:cNvSpPr/>
      </dsp:nvSpPr>
      <dsp:spPr>
        <a:xfrm>
          <a:off x="1909302" y="4642098"/>
          <a:ext cx="773239" cy="773239"/>
        </a:xfrm>
        <a:prstGeom prst="ellipse">
          <a:avLst/>
        </a:prstGeom>
        <a:solidFill>
          <a:schemeClr val="accent4">
            <a:alpha val="50000"/>
            <a:hueOff val="9800891"/>
            <a:satOff val="-40777"/>
            <a:lumOff val="9608"/>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FF6AC24C-E7EC-D249-B2E3-67034366B77C}">
      <dsp:nvSpPr>
        <dsp:cNvPr id="0" name=""/>
        <dsp:cNvSpPr/>
      </dsp:nvSpPr>
      <dsp:spPr>
        <a:xfrm>
          <a:off x="2719034" y="4562176"/>
          <a:ext cx="4125515" cy="773239"/>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0" tIns="31750" rIns="0" bIns="31750" numCol="1" spcCol="1270" anchor="ctr" anchorCtr="0">
          <a:noAutofit/>
        </a:bodyPr>
        <a:lstStyle/>
        <a:p>
          <a:pPr lvl="0" algn="l" defTabSz="1111250">
            <a:lnSpc>
              <a:spcPct val="90000"/>
            </a:lnSpc>
            <a:spcBef>
              <a:spcPct val="0"/>
            </a:spcBef>
            <a:spcAft>
              <a:spcPct val="35000"/>
            </a:spcAft>
          </a:pPr>
          <a:r>
            <a:rPr lang="en-GB" sz="2500" b="1" kern="1200" dirty="0"/>
            <a:t>C</a:t>
          </a:r>
          <a:r>
            <a:rPr lang="en-PK" sz="2500" b="1" kern="1200" dirty="0"/>
            <a:t>ommunications &amp; Advocacy</a:t>
          </a:r>
        </a:p>
      </dsp:txBody>
      <dsp:txXfrm>
        <a:off x="2719034" y="4562176"/>
        <a:ext cx="4125515" cy="7732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A826CA-81DF-FA4F-8C33-DCA608EA5AB4}">
      <dsp:nvSpPr>
        <dsp:cNvPr id="0" name=""/>
        <dsp:cNvSpPr/>
      </dsp:nvSpPr>
      <dsp:spPr>
        <a:xfrm>
          <a:off x="143637" y="2048695"/>
          <a:ext cx="2135201" cy="703646"/>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a:t>A project develops as an idea or vision-which is feasible.</a:t>
          </a:r>
        </a:p>
      </dsp:txBody>
      <dsp:txXfrm>
        <a:off x="143637" y="2048695"/>
        <a:ext cx="2135201" cy="703646"/>
      </dsp:txXfrm>
    </dsp:sp>
    <dsp:sp modelId="{37B843FD-6702-8645-AF9A-A660CBD51897}">
      <dsp:nvSpPr>
        <dsp:cNvPr id="0" name=""/>
        <dsp:cNvSpPr/>
      </dsp:nvSpPr>
      <dsp:spPr>
        <a:xfrm>
          <a:off x="55824" y="1788116"/>
          <a:ext cx="169845" cy="169845"/>
        </a:xfrm>
        <a:prstGeom prst="ellipse">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A888F716-4D28-8E4F-8740-036C435AF0B4}">
      <dsp:nvSpPr>
        <dsp:cNvPr id="0" name=""/>
        <dsp:cNvSpPr/>
      </dsp:nvSpPr>
      <dsp:spPr>
        <a:xfrm>
          <a:off x="260102" y="1596906"/>
          <a:ext cx="169845" cy="169845"/>
        </a:xfrm>
        <a:prstGeom prst="ellipse">
          <a:avLst/>
        </a:prstGeom>
        <a:solidFill>
          <a:schemeClr val="accent4">
            <a:hueOff val="544494"/>
            <a:satOff val="-2265"/>
            <a:lumOff val="534"/>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B994B2BD-4994-D14F-AC6B-71802158900E}">
      <dsp:nvSpPr>
        <dsp:cNvPr id="0" name=""/>
        <dsp:cNvSpPr/>
      </dsp:nvSpPr>
      <dsp:spPr>
        <a:xfrm>
          <a:off x="545443" y="1605650"/>
          <a:ext cx="266900" cy="266900"/>
        </a:xfrm>
        <a:prstGeom prst="ellipse">
          <a:avLst/>
        </a:prstGeom>
        <a:solidFill>
          <a:schemeClr val="accent4">
            <a:hueOff val="1088988"/>
            <a:satOff val="-4531"/>
            <a:lumOff val="1068"/>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493FC644-A2D0-8E42-9F53-EB431242C78E}">
      <dsp:nvSpPr>
        <dsp:cNvPr id="0" name=""/>
        <dsp:cNvSpPr/>
      </dsp:nvSpPr>
      <dsp:spPr>
        <a:xfrm>
          <a:off x="783227" y="1382900"/>
          <a:ext cx="169845" cy="169845"/>
        </a:xfrm>
        <a:prstGeom prst="ellipse">
          <a:avLst/>
        </a:prstGeom>
        <a:solidFill>
          <a:schemeClr val="accent4">
            <a:hueOff val="1633482"/>
            <a:satOff val="-6796"/>
            <a:lumOff val="1601"/>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6CF1BE9C-F61E-4646-8E51-E3D3BC26081C}">
      <dsp:nvSpPr>
        <dsp:cNvPr id="0" name=""/>
        <dsp:cNvSpPr/>
      </dsp:nvSpPr>
      <dsp:spPr>
        <a:xfrm>
          <a:off x="1084584" y="1241212"/>
          <a:ext cx="169845" cy="169845"/>
        </a:xfrm>
        <a:prstGeom prst="ellipse">
          <a:avLst/>
        </a:prstGeom>
        <a:solidFill>
          <a:schemeClr val="accent4">
            <a:hueOff val="2177976"/>
            <a:satOff val="-9062"/>
            <a:lumOff val="213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949C4AF2-78EA-4B48-9F82-CA0FAD462FD8}">
      <dsp:nvSpPr>
        <dsp:cNvPr id="0" name=""/>
        <dsp:cNvSpPr/>
      </dsp:nvSpPr>
      <dsp:spPr>
        <a:xfrm>
          <a:off x="1472800" y="1454235"/>
          <a:ext cx="169845" cy="169845"/>
        </a:xfrm>
        <a:prstGeom prst="ellipse">
          <a:avLst/>
        </a:prstGeom>
        <a:solidFill>
          <a:schemeClr val="accent4">
            <a:hueOff val="2722470"/>
            <a:satOff val="-11327"/>
            <a:lumOff val="2669"/>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1F52613C-7098-BB49-8E0B-AD0B01F1D818}">
      <dsp:nvSpPr>
        <dsp:cNvPr id="0" name=""/>
        <dsp:cNvSpPr/>
      </dsp:nvSpPr>
      <dsp:spPr>
        <a:xfrm>
          <a:off x="1710584" y="1573127"/>
          <a:ext cx="266900" cy="266900"/>
        </a:xfrm>
        <a:prstGeom prst="ellipse">
          <a:avLst/>
        </a:prstGeom>
        <a:solidFill>
          <a:schemeClr val="accent4">
            <a:hueOff val="3266964"/>
            <a:satOff val="-13592"/>
            <a:lumOff val="3203"/>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E54ECA7D-1C6D-134B-838D-48CD26DF8DBA}">
      <dsp:nvSpPr>
        <dsp:cNvPr id="0" name=""/>
        <dsp:cNvSpPr/>
      </dsp:nvSpPr>
      <dsp:spPr>
        <a:xfrm>
          <a:off x="2121106" y="1749305"/>
          <a:ext cx="169845" cy="169845"/>
        </a:xfrm>
        <a:prstGeom prst="ellipse">
          <a:avLst/>
        </a:prstGeom>
        <a:solidFill>
          <a:schemeClr val="accent4">
            <a:hueOff val="3811458"/>
            <a:satOff val="-15858"/>
            <a:lumOff val="3736"/>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481F2AD8-6D09-474B-8315-07EE434AC12D}">
      <dsp:nvSpPr>
        <dsp:cNvPr id="0" name=""/>
        <dsp:cNvSpPr/>
      </dsp:nvSpPr>
      <dsp:spPr>
        <a:xfrm>
          <a:off x="2293832" y="2112723"/>
          <a:ext cx="169845" cy="169845"/>
        </a:xfrm>
        <a:prstGeom prst="ellipse">
          <a:avLst/>
        </a:prstGeom>
        <a:solidFill>
          <a:schemeClr val="accent4">
            <a:hueOff val="4355951"/>
            <a:satOff val="-18123"/>
            <a:lumOff val="427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19CD5520-4521-7A4C-87F8-1897BFD79BCF}">
      <dsp:nvSpPr>
        <dsp:cNvPr id="0" name=""/>
        <dsp:cNvSpPr/>
      </dsp:nvSpPr>
      <dsp:spPr>
        <a:xfrm>
          <a:off x="949675" y="1450858"/>
          <a:ext cx="436745" cy="436745"/>
        </a:xfrm>
        <a:prstGeom prst="ellipse">
          <a:avLst/>
        </a:prstGeom>
        <a:solidFill>
          <a:schemeClr val="accent4">
            <a:hueOff val="4900445"/>
            <a:satOff val="-20388"/>
            <a:lumOff val="4804"/>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6B4635AB-00FC-4E40-BCF3-715F034982BF}">
      <dsp:nvSpPr>
        <dsp:cNvPr id="0" name=""/>
        <dsp:cNvSpPr/>
      </dsp:nvSpPr>
      <dsp:spPr>
        <a:xfrm>
          <a:off x="0" y="2508246"/>
          <a:ext cx="169845" cy="169845"/>
        </a:xfrm>
        <a:prstGeom prst="ellipse">
          <a:avLst/>
        </a:prstGeom>
        <a:solidFill>
          <a:schemeClr val="accent4">
            <a:hueOff val="5444940"/>
            <a:satOff val="-22654"/>
            <a:lumOff val="5338"/>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D761225F-36A5-944F-8133-C4BD824C7BF0}">
      <dsp:nvSpPr>
        <dsp:cNvPr id="0" name=""/>
        <dsp:cNvSpPr/>
      </dsp:nvSpPr>
      <dsp:spPr>
        <a:xfrm>
          <a:off x="56315" y="2861976"/>
          <a:ext cx="266900" cy="266900"/>
        </a:xfrm>
        <a:prstGeom prst="ellipse">
          <a:avLst/>
        </a:prstGeom>
        <a:solidFill>
          <a:schemeClr val="accent4">
            <a:hueOff val="5989433"/>
            <a:satOff val="-24919"/>
            <a:lumOff val="5872"/>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8AECC2C7-B8B0-8F47-979E-800FA8755573}">
      <dsp:nvSpPr>
        <dsp:cNvPr id="0" name=""/>
        <dsp:cNvSpPr/>
      </dsp:nvSpPr>
      <dsp:spPr>
        <a:xfrm>
          <a:off x="529262" y="2999601"/>
          <a:ext cx="388218" cy="388218"/>
        </a:xfrm>
        <a:prstGeom prst="ellipse">
          <a:avLst/>
        </a:prstGeom>
        <a:solidFill>
          <a:schemeClr val="accent4">
            <a:hueOff val="6533927"/>
            <a:satOff val="-27185"/>
            <a:lumOff val="640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4B4A6D92-59A3-D546-80C9-884F03070C12}">
      <dsp:nvSpPr>
        <dsp:cNvPr id="0" name=""/>
        <dsp:cNvSpPr/>
      </dsp:nvSpPr>
      <dsp:spPr>
        <a:xfrm>
          <a:off x="1013413" y="3468130"/>
          <a:ext cx="169845" cy="169845"/>
        </a:xfrm>
        <a:prstGeom prst="ellipse">
          <a:avLst/>
        </a:prstGeom>
        <a:solidFill>
          <a:schemeClr val="accent4">
            <a:hueOff val="7078421"/>
            <a:satOff val="-29450"/>
            <a:lumOff val="6939"/>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1FE39D5A-3AAE-A04D-8777-188484EAB37F}">
      <dsp:nvSpPr>
        <dsp:cNvPr id="0" name=""/>
        <dsp:cNvSpPr/>
      </dsp:nvSpPr>
      <dsp:spPr>
        <a:xfrm>
          <a:off x="1131319" y="3090151"/>
          <a:ext cx="266900" cy="266900"/>
        </a:xfrm>
        <a:prstGeom prst="ellipse">
          <a:avLst/>
        </a:prstGeom>
        <a:solidFill>
          <a:schemeClr val="accent4">
            <a:hueOff val="7622915"/>
            <a:satOff val="-31715"/>
            <a:lumOff val="7473"/>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BAFDA4A1-9C86-2B4B-9D5C-D4650CB8ADAE}">
      <dsp:nvSpPr>
        <dsp:cNvPr id="0" name=""/>
        <dsp:cNvSpPr/>
      </dsp:nvSpPr>
      <dsp:spPr>
        <a:xfrm>
          <a:off x="1361505" y="3408712"/>
          <a:ext cx="169845" cy="169845"/>
        </a:xfrm>
        <a:prstGeom prst="ellipse">
          <a:avLst/>
        </a:prstGeom>
        <a:solidFill>
          <a:schemeClr val="accent4">
            <a:hueOff val="8167408"/>
            <a:satOff val="-33981"/>
            <a:lumOff val="8007"/>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FE2B0BE3-D9FF-374B-B1BF-4756AF58AC35}">
      <dsp:nvSpPr>
        <dsp:cNvPr id="0" name=""/>
        <dsp:cNvSpPr/>
      </dsp:nvSpPr>
      <dsp:spPr>
        <a:xfrm>
          <a:off x="1522500" y="2999601"/>
          <a:ext cx="388218" cy="388218"/>
        </a:xfrm>
        <a:prstGeom prst="ellipse">
          <a:avLst/>
        </a:prstGeom>
        <a:solidFill>
          <a:schemeClr val="accent4">
            <a:hueOff val="8711903"/>
            <a:satOff val="-36246"/>
            <a:lumOff val="854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2DF5EE21-48ED-3746-9D93-E47FB74F5E47}">
      <dsp:nvSpPr>
        <dsp:cNvPr id="0" name=""/>
        <dsp:cNvSpPr/>
      </dsp:nvSpPr>
      <dsp:spPr>
        <a:xfrm>
          <a:off x="2059989" y="2918343"/>
          <a:ext cx="266900" cy="266900"/>
        </a:xfrm>
        <a:prstGeom prst="ellipse">
          <a:avLst/>
        </a:prstGeom>
        <a:solidFill>
          <a:schemeClr val="accent4">
            <a:hueOff val="9256396"/>
            <a:satOff val="-38512"/>
            <a:lumOff val="9074"/>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1A7C435F-F203-C149-B192-508FB1BEE90C}">
      <dsp:nvSpPr>
        <dsp:cNvPr id="0" name=""/>
        <dsp:cNvSpPr/>
      </dsp:nvSpPr>
      <dsp:spPr>
        <a:xfrm>
          <a:off x="2357938" y="1644067"/>
          <a:ext cx="783847" cy="1496451"/>
        </a:xfrm>
        <a:prstGeom prst="chevron">
          <a:avLst>
            <a:gd name="adj" fmla="val 6231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063DE010-4419-6A40-AEE8-1B45CD8C059E}">
      <dsp:nvSpPr>
        <dsp:cNvPr id="0" name=""/>
        <dsp:cNvSpPr/>
      </dsp:nvSpPr>
      <dsp:spPr>
        <a:xfrm>
          <a:off x="3141786" y="1644794"/>
          <a:ext cx="2137767" cy="1496437"/>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a:t>An idea can only become a reality once it is broken down into organized, actionable elements within a timeline. </a:t>
          </a:r>
        </a:p>
      </dsp:txBody>
      <dsp:txXfrm>
        <a:off x="3141786" y="1644794"/>
        <a:ext cx="2137767" cy="1496437"/>
      </dsp:txXfrm>
    </dsp:sp>
    <dsp:sp modelId="{0249B806-352C-EB4D-B02F-ECE1BD0627E1}">
      <dsp:nvSpPr>
        <dsp:cNvPr id="0" name=""/>
        <dsp:cNvSpPr/>
      </dsp:nvSpPr>
      <dsp:spPr>
        <a:xfrm>
          <a:off x="5279553" y="1644067"/>
          <a:ext cx="783847" cy="1496451"/>
        </a:xfrm>
        <a:prstGeom prst="chevron">
          <a:avLst>
            <a:gd name="adj" fmla="val 62310"/>
          </a:avLst>
        </a:prstGeom>
        <a:solidFill>
          <a:schemeClr val="accent4">
            <a:hueOff val="4900445"/>
            <a:satOff val="-20388"/>
            <a:lumOff val="4804"/>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D81640E8-C342-0747-873C-55C898F65FA0}">
      <dsp:nvSpPr>
        <dsp:cNvPr id="0" name=""/>
        <dsp:cNvSpPr/>
      </dsp:nvSpPr>
      <dsp:spPr>
        <a:xfrm>
          <a:off x="6063401" y="1644794"/>
          <a:ext cx="2137767" cy="1496437"/>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a:t>NGO project design centres around problems and solutions: it involves identifying a prevailing/future problem that is/may impact a target population.</a:t>
          </a:r>
        </a:p>
      </dsp:txBody>
      <dsp:txXfrm>
        <a:off x="6063401" y="1644794"/>
        <a:ext cx="2137767" cy="1496437"/>
      </dsp:txXfrm>
    </dsp:sp>
    <dsp:sp modelId="{5C450B6B-521D-0D48-B4E5-E4254C9168E5}">
      <dsp:nvSpPr>
        <dsp:cNvPr id="0" name=""/>
        <dsp:cNvSpPr/>
      </dsp:nvSpPr>
      <dsp:spPr>
        <a:xfrm>
          <a:off x="8201168" y="1644067"/>
          <a:ext cx="783847" cy="1496451"/>
        </a:xfrm>
        <a:prstGeom prst="chevron">
          <a:avLst>
            <a:gd name="adj" fmla="val 62310"/>
          </a:avLst>
        </a:prstGeom>
        <a:solidFill>
          <a:schemeClr val="accent4">
            <a:hueOff val="9800891"/>
            <a:satOff val="-40777"/>
            <a:lumOff val="9608"/>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A7B58768-DC87-704A-A24F-6EA3E9D108EA}">
      <dsp:nvSpPr>
        <dsp:cNvPr id="0" name=""/>
        <dsp:cNvSpPr/>
      </dsp:nvSpPr>
      <dsp:spPr>
        <a:xfrm>
          <a:off x="9031916" y="1413934"/>
          <a:ext cx="2043967" cy="2065045"/>
        </a:xfrm>
        <a:prstGeom prst="ellipse">
          <a:avLst/>
        </a:prstGeom>
        <a:solidFill>
          <a:schemeClr val="accent4">
            <a:hueOff val="9800891"/>
            <a:satOff val="-40777"/>
            <a:lumOff val="9608"/>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GB" sz="1400" kern="1200" dirty="0"/>
            <a:t>It identifies key elements by outlining the answers to 4 </a:t>
          </a:r>
          <a:r>
            <a:rPr lang="en-GB" sz="1400" kern="1200" dirty="0" err="1"/>
            <a:t>Ws</a:t>
          </a:r>
          <a:r>
            <a:rPr lang="en-GB" sz="1400" kern="1200" dirty="0"/>
            <a:t> of the project: What-Where-When-Who.</a:t>
          </a:r>
        </a:p>
      </dsp:txBody>
      <dsp:txXfrm>
        <a:off x="9331248" y="1716353"/>
        <a:ext cx="1445303" cy="1460207"/>
      </dsp:txXfrm>
    </dsp:sp>
    <dsp:sp modelId="{5D7C724F-4B3B-614E-B967-DF987A78E572}">
      <dsp:nvSpPr>
        <dsp:cNvPr id="0" name=""/>
        <dsp:cNvSpPr/>
      </dsp:nvSpPr>
      <dsp:spPr>
        <a:xfrm>
          <a:off x="8998655" y="3515825"/>
          <a:ext cx="2137767" cy="1842850"/>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24130" tIns="24130" rIns="24130" bIns="24130" numCol="1" spcCol="1270" anchor="t" anchorCtr="0">
          <a:noAutofit/>
        </a:bodyPr>
        <a:lstStyle/>
        <a:p>
          <a:pPr marL="114300" lvl="1" indent="-114300" algn="l" defTabSz="666750">
            <a:lnSpc>
              <a:spcPct val="90000"/>
            </a:lnSpc>
            <a:spcBef>
              <a:spcPct val="0"/>
            </a:spcBef>
            <a:spcAft>
              <a:spcPct val="15000"/>
            </a:spcAft>
            <a:buChar char="••"/>
          </a:pPr>
          <a:r>
            <a:rPr lang="en-GB" sz="1500" b="1" kern="1200" dirty="0"/>
            <a:t>What:</a:t>
          </a:r>
          <a:r>
            <a:rPr lang="en-GB" sz="1500" kern="1200" dirty="0"/>
            <a:t> defines the project itself</a:t>
          </a:r>
        </a:p>
        <a:p>
          <a:pPr marL="114300" lvl="1" indent="-114300" algn="l" defTabSz="666750">
            <a:lnSpc>
              <a:spcPct val="90000"/>
            </a:lnSpc>
            <a:spcBef>
              <a:spcPct val="0"/>
            </a:spcBef>
            <a:spcAft>
              <a:spcPct val="15000"/>
            </a:spcAft>
            <a:buChar char="••"/>
          </a:pPr>
          <a:r>
            <a:rPr lang="en-GB" sz="1500" b="1" kern="1200" dirty="0"/>
            <a:t>Where:</a:t>
          </a:r>
          <a:r>
            <a:rPr lang="en-GB" sz="1500" kern="1200" dirty="0"/>
            <a:t> is the internal and external environment</a:t>
          </a:r>
        </a:p>
        <a:p>
          <a:pPr marL="114300" lvl="1" indent="-114300" algn="l" defTabSz="666750">
            <a:lnSpc>
              <a:spcPct val="90000"/>
            </a:lnSpc>
            <a:spcBef>
              <a:spcPct val="0"/>
            </a:spcBef>
            <a:spcAft>
              <a:spcPct val="15000"/>
            </a:spcAft>
            <a:buChar char="••"/>
          </a:pPr>
          <a:r>
            <a:rPr lang="en-GB" sz="1500" b="1" kern="1200" dirty="0"/>
            <a:t>When:</a:t>
          </a:r>
          <a:r>
            <a:rPr lang="en-GB" sz="1500" kern="1200" dirty="0"/>
            <a:t> is the timeframe</a:t>
          </a:r>
        </a:p>
        <a:p>
          <a:pPr marL="114300" lvl="1" indent="-114300" algn="l" defTabSz="666750">
            <a:lnSpc>
              <a:spcPct val="90000"/>
            </a:lnSpc>
            <a:spcBef>
              <a:spcPct val="0"/>
            </a:spcBef>
            <a:spcAft>
              <a:spcPct val="15000"/>
            </a:spcAft>
            <a:buChar char="••"/>
          </a:pPr>
          <a:r>
            <a:rPr lang="en-GB" sz="1500" b="1" kern="1200" dirty="0"/>
            <a:t>Who:</a:t>
          </a:r>
          <a:r>
            <a:rPr lang="en-GB" sz="1500" kern="1200" dirty="0"/>
            <a:t> is you and the beneficiaries</a:t>
          </a:r>
        </a:p>
      </dsp:txBody>
      <dsp:txXfrm>
        <a:off x="8998655" y="3515825"/>
        <a:ext cx="2137767" cy="18428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869EC7-33CA-144D-87ED-6FCA6D72059E}">
      <dsp:nvSpPr>
        <dsp:cNvPr id="0" name=""/>
        <dsp:cNvSpPr/>
      </dsp:nvSpPr>
      <dsp:spPr>
        <a:xfrm>
          <a:off x="1810" y="0"/>
          <a:ext cx="4612304" cy="5281683"/>
        </a:xfrm>
        <a:prstGeom prst="roundRect">
          <a:avLst>
            <a:gd name="adj" fmla="val 5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0" tIns="96012" rIns="124460" bIns="0" numCol="1" spcCol="1270" anchor="t" anchorCtr="0">
          <a:noAutofit/>
        </a:bodyPr>
        <a:lstStyle/>
        <a:p>
          <a:pPr lvl="0" algn="r" defTabSz="1244600">
            <a:lnSpc>
              <a:spcPct val="90000"/>
            </a:lnSpc>
            <a:spcBef>
              <a:spcPct val="0"/>
            </a:spcBef>
            <a:spcAft>
              <a:spcPct val="35000"/>
            </a:spcAft>
          </a:pPr>
          <a:r>
            <a:rPr lang="en-GB" sz="2800" b="1" kern="1200"/>
            <a:t>What should be included in the project background?</a:t>
          </a:r>
          <a:endParaRPr lang="en-GB" sz="2800" kern="1200"/>
        </a:p>
      </dsp:txBody>
      <dsp:txXfrm rot="16200000">
        <a:off x="-1702448" y="1704259"/>
        <a:ext cx="4330980" cy="922460"/>
      </dsp:txXfrm>
    </dsp:sp>
    <dsp:sp modelId="{59EB2159-D943-1C45-8B26-CB610C1F6D4E}">
      <dsp:nvSpPr>
        <dsp:cNvPr id="0" name=""/>
        <dsp:cNvSpPr/>
      </dsp:nvSpPr>
      <dsp:spPr>
        <a:xfrm>
          <a:off x="924271" y="0"/>
          <a:ext cx="3436166" cy="5281683"/>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2">
          <a:scrgbClr r="0" g="0" b="0"/>
        </a:effectRef>
        <a:fontRef idx="minor">
          <a:schemeClr val="lt1"/>
        </a:fontRef>
      </dsp:style>
      <dsp:txBody>
        <a:bodyPr spcFirstLastPara="0" vert="horz" wrap="square" lIns="0" tIns="72009" rIns="0" bIns="0" numCol="1" spcCol="1270" anchor="t" anchorCtr="0">
          <a:noAutofit/>
        </a:bodyPr>
        <a:lstStyle/>
        <a:p>
          <a:pPr lvl="0" algn="l" defTabSz="933450" rtl="0">
            <a:lnSpc>
              <a:spcPct val="90000"/>
            </a:lnSpc>
            <a:spcBef>
              <a:spcPct val="0"/>
            </a:spcBef>
            <a:spcAft>
              <a:spcPct val="35000"/>
            </a:spcAft>
          </a:pPr>
          <a:r>
            <a:rPr lang="en-GB" sz="2100" kern="1200" dirty="0"/>
            <a:t>The project background should include information about the reasoning why you want to implement this specific project in this specific location in this specific manner. </a:t>
          </a:r>
        </a:p>
        <a:p>
          <a:pPr lvl="0" algn="l" defTabSz="933450" rtl="0">
            <a:lnSpc>
              <a:spcPct val="90000"/>
            </a:lnSpc>
            <a:spcBef>
              <a:spcPct val="0"/>
            </a:spcBef>
            <a:spcAft>
              <a:spcPct val="35000"/>
            </a:spcAft>
          </a:pPr>
          <a:endParaRPr lang="en-GB" sz="2100" kern="1200" dirty="0"/>
        </a:p>
        <a:p>
          <a:pPr lvl="0" algn="l" defTabSz="933450" rtl="0">
            <a:lnSpc>
              <a:spcPct val="90000"/>
            </a:lnSpc>
            <a:spcBef>
              <a:spcPct val="0"/>
            </a:spcBef>
            <a:spcAft>
              <a:spcPct val="35000"/>
            </a:spcAft>
          </a:pPr>
          <a:r>
            <a:rPr lang="en-GB" sz="2100" kern="1200" dirty="0"/>
            <a:t>It has to explain the current situation and its problems and the way in which you want to solve these problems. </a:t>
          </a:r>
        </a:p>
        <a:p>
          <a:pPr lvl="0" algn="l" defTabSz="933450" rtl="0">
            <a:lnSpc>
              <a:spcPct val="90000"/>
            </a:lnSpc>
            <a:spcBef>
              <a:spcPct val="0"/>
            </a:spcBef>
            <a:spcAft>
              <a:spcPct val="35000"/>
            </a:spcAft>
          </a:pPr>
          <a:endParaRPr lang="en-GB" sz="2100" kern="1200" dirty="0"/>
        </a:p>
        <a:p>
          <a:pPr lvl="0" algn="l" defTabSz="933450" rtl="0">
            <a:lnSpc>
              <a:spcPct val="90000"/>
            </a:lnSpc>
            <a:spcBef>
              <a:spcPct val="0"/>
            </a:spcBef>
            <a:spcAft>
              <a:spcPct val="35000"/>
            </a:spcAft>
          </a:pPr>
          <a:r>
            <a:rPr lang="en-GB" sz="2100" kern="1200" dirty="0"/>
            <a:t>These explanations and assumptions should be backed up by reliable data..</a:t>
          </a:r>
        </a:p>
      </dsp:txBody>
      <dsp:txXfrm>
        <a:off x="924271" y="0"/>
        <a:ext cx="3436166" cy="5281683"/>
      </dsp:txXfrm>
    </dsp:sp>
    <dsp:sp modelId="{C8B1F171-1E55-DB4E-9AAB-CF8D134C0DEB}">
      <dsp:nvSpPr>
        <dsp:cNvPr id="0" name=""/>
        <dsp:cNvSpPr/>
      </dsp:nvSpPr>
      <dsp:spPr>
        <a:xfrm>
          <a:off x="4777356" y="0"/>
          <a:ext cx="4612304" cy="5281683"/>
        </a:xfrm>
        <a:prstGeom prst="roundRect">
          <a:avLst>
            <a:gd name="adj" fmla="val 5000"/>
          </a:avLst>
        </a:prstGeom>
        <a:solidFill>
          <a:schemeClr val="accent3">
            <a:hueOff val="2710599"/>
            <a:satOff val="100000"/>
            <a:lumOff val="-14706"/>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0" tIns="96012" rIns="124460" bIns="0" numCol="1" spcCol="1270" anchor="t" anchorCtr="0">
          <a:noAutofit/>
        </a:bodyPr>
        <a:lstStyle/>
        <a:p>
          <a:pPr lvl="0" algn="r" defTabSz="1244600" rtl="0">
            <a:lnSpc>
              <a:spcPct val="90000"/>
            </a:lnSpc>
            <a:spcBef>
              <a:spcPct val="0"/>
            </a:spcBef>
            <a:spcAft>
              <a:spcPct val="35000"/>
            </a:spcAft>
          </a:pPr>
          <a:r>
            <a:rPr lang="en-GB" sz="2800" b="1" kern="1200"/>
            <a:t>Where can you find data for your project background?</a:t>
          </a:r>
          <a:endParaRPr lang="en-GB" sz="2800" b="1" kern="1200" dirty="0"/>
        </a:p>
      </dsp:txBody>
      <dsp:txXfrm rot="16200000">
        <a:off x="3073097" y="1704259"/>
        <a:ext cx="4330980" cy="922460"/>
      </dsp:txXfrm>
    </dsp:sp>
    <dsp:sp modelId="{210B323F-18C3-244E-9638-53DD5ED39045}">
      <dsp:nvSpPr>
        <dsp:cNvPr id="0" name=""/>
        <dsp:cNvSpPr/>
      </dsp:nvSpPr>
      <dsp:spPr>
        <a:xfrm rot="5400000">
          <a:off x="4410733" y="4179270"/>
          <a:ext cx="775747" cy="691845"/>
        </a:xfrm>
        <a:prstGeom prst="flowChartExtra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5CBAB9DE-E8EE-2A45-9A15-499E79AAB074}">
      <dsp:nvSpPr>
        <dsp:cNvPr id="0" name=""/>
        <dsp:cNvSpPr/>
      </dsp:nvSpPr>
      <dsp:spPr>
        <a:xfrm>
          <a:off x="5699817" y="0"/>
          <a:ext cx="3436166" cy="5281683"/>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2">
          <a:scrgbClr r="0" g="0" b="0"/>
        </a:effectRef>
        <a:fontRef idx="minor">
          <a:schemeClr val="lt1"/>
        </a:fontRef>
      </dsp:style>
      <dsp:txBody>
        <a:bodyPr spcFirstLastPara="0" vert="horz" wrap="square" lIns="0" tIns="72009" rIns="0" bIns="0" numCol="1" spcCol="1270" anchor="t" anchorCtr="0">
          <a:noAutofit/>
        </a:bodyPr>
        <a:lstStyle/>
        <a:p>
          <a:pPr lvl="0" algn="l" defTabSz="933450" rtl="0">
            <a:lnSpc>
              <a:spcPct val="90000"/>
            </a:lnSpc>
            <a:spcBef>
              <a:spcPct val="0"/>
            </a:spcBef>
            <a:spcAft>
              <a:spcPct val="35000"/>
            </a:spcAft>
          </a:pPr>
          <a:r>
            <a:rPr lang="en-GB" sz="2100" kern="1200" dirty="0"/>
            <a:t>Based on verifiable information</a:t>
          </a:r>
        </a:p>
        <a:p>
          <a:pPr lvl="0" algn="l" defTabSz="933450" rtl="0">
            <a:lnSpc>
              <a:spcPct val="90000"/>
            </a:lnSpc>
            <a:spcBef>
              <a:spcPct val="0"/>
            </a:spcBef>
            <a:spcAft>
              <a:spcPct val="35000"/>
            </a:spcAft>
          </a:pPr>
          <a:r>
            <a:rPr lang="en-GB" sz="2100" kern="1200" dirty="0"/>
            <a:t>Statistics and data to base your assumptions on</a:t>
          </a:r>
        </a:p>
        <a:p>
          <a:pPr lvl="0" algn="l" defTabSz="933450" rtl="0">
            <a:lnSpc>
              <a:spcPct val="90000"/>
            </a:lnSpc>
            <a:spcBef>
              <a:spcPct val="0"/>
            </a:spcBef>
            <a:spcAft>
              <a:spcPct val="35000"/>
            </a:spcAft>
          </a:pPr>
          <a:r>
            <a:rPr lang="en-GB" sz="2100" kern="1200" dirty="0"/>
            <a:t>Brief overview of the current situation</a:t>
          </a:r>
        </a:p>
        <a:p>
          <a:pPr lvl="0" algn="l" defTabSz="933450" rtl="0">
            <a:lnSpc>
              <a:spcPct val="90000"/>
            </a:lnSpc>
            <a:spcBef>
              <a:spcPct val="0"/>
            </a:spcBef>
            <a:spcAft>
              <a:spcPct val="35000"/>
            </a:spcAft>
          </a:pPr>
          <a:r>
            <a:rPr lang="en-GB" sz="2100" kern="1200" dirty="0"/>
            <a:t>Only use data from sources that are reliable</a:t>
          </a:r>
        </a:p>
        <a:p>
          <a:pPr lvl="0" algn="l" defTabSz="933450" rtl="0">
            <a:lnSpc>
              <a:spcPct val="90000"/>
            </a:lnSpc>
            <a:spcBef>
              <a:spcPct val="0"/>
            </a:spcBef>
            <a:spcAft>
              <a:spcPct val="35000"/>
            </a:spcAft>
          </a:pPr>
          <a:r>
            <a:rPr lang="en-GB" sz="2100" kern="1200" dirty="0"/>
            <a:t>Government, UN, WB and other big organizations as data source</a:t>
          </a:r>
        </a:p>
        <a:p>
          <a:pPr lvl="0" algn="l" defTabSz="933450" rtl="0">
            <a:lnSpc>
              <a:spcPct val="90000"/>
            </a:lnSpc>
            <a:spcBef>
              <a:spcPct val="0"/>
            </a:spcBef>
            <a:spcAft>
              <a:spcPct val="35000"/>
            </a:spcAft>
          </a:pPr>
          <a:r>
            <a:rPr lang="en-GB" sz="2100" kern="1200" dirty="0"/>
            <a:t>If possible, also use specific data from your community </a:t>
          </a:r>
        </a:p>
        <a:p>
          <a:pPr lvl="0" algn="l" defTabSz="933450" rtl="0">
            <a:lnSpc>
              <a:spcPct val="90000"/>
            </a:lnSpc>
            <a:spcBef>
              <a:spcPct val="0"/>
            </a:spcBef>
            <a:spcAft>
              <a:spcPct val="35000"/>
            </a:spcAft>
          </a:pPr>
          <a:r>
            <a:rPr lang="en-GB" sz="2100" kern="1200" dirty="0"/>
            <a:t>Draw this data from the former project, the baseline study or surveys and interviews. </a:t>
          </a:r>
        </a:p>
      </dsp:txBody>
      <dsp:txXfrm>
        <a:off x="5699817" y="0"/>
        <a:ext cx="3436166" cy="528168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35CCF7-21F0-E941-BDAC-FDC6F55B7711}">
      <dsp:nvSpPr>
        <dsp:cNvPr id="0" name=""/>
        <dsp:cNvSpPr/>
      </dsp:nvSpPr>
      <dsp:spPr>
        <a:xfrm>
          <a:off x="3300125" y="1197208"/>
          <a:ext cx="3512547" cy="3513152"/>
        </a:xfrm>
        <a:prstGeom prst="ellipse">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a:t>The project context analyses the problem and the range of impact of the project strategy to bring the desired change. The project context is also useful to develop appropriate strategies for dealing with the SWOT analysis.</a:t>
          </a:r>
        </a:p>
      </dsp:txBody>
      <dsp:txXfrm>
        <a:off x="3814526" y="1711697"/>
        <a:ext cx="2483745" cy="2484174"/>
      </dsp:txXfrm>
    </dsp:sp>
    <dsp:sp modelId="{5E580D82-5597-9B40-B551-042F9BD55132}">
      <dsp:nvSpPr>
        <dsp:cNvPr id="0" name=""/>
        <dsp:cNvSpPr/>
      </dsp:nvSpPr>
      <dsp:spPr>
        <a:xfrm>
          <a:off x="4380188" y="4449197"/>
          <a:ext cx="283165" cy="283136"/>
        </a:xfrm>
        <a:prstGeom prst="ellipse">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7FCEE92C-F197-9349-B559-D90143D16B51}">
      <dsp:nvSpPr>
        <dsp:cNvPr id="0" name=""/>
        <dsp:cNvSpPr/>
      </dsp:nvSpPr>
      <dsp:spPr>
        <a:xfrm>
          <a:off x="7038917" y="2622935"/>
          <a:ext cx="283165" cy="283136"/>
        </a:xfrm>
        <a:prstGeom prst="ellipse">
          <a:avLst/>
        </a:prstGeom>
        <a:solidFill>
          <a:schemeClr val="accent3">
            <a:hueOff val="150589"/>
            <a:satOff val="5556"/>
            <a:lumOff val="-817"/>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A6D9F7CD-B6C8-D64F-957A-BF6495F6E0FB}">
      <dsp:nvSpPr>
        <dsp:cNvPr id="0" name=""/>
        <dsp:cNvSpPr/>
      </dsp:nvSpPr>
      <dsp:spPr>
        <a:xfrm>
          <a:off x="5685775" y="4750539"/>
          <a:ext cx="390523" cy="391117"/>
        </a:xfrm>
        <a:prstGeom prst="ellipse">
          <a:avLst/>
        </a:prstGeom>
        <a:solidFill>
          <a:schemeClr val="accent3">
            <a:hueOff val="301178"/>
            <a:satOff val="11111"/>
            <a:lumOff val="-1634"/>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F3DA3BCA-DCC0-1648-8AF2-283078A7FF59}">
      <dsp:nvSpPr>
        <dsp:cNvPr id="0" name=""/>
        <dsp:cNvSpPr/>
      </dsp:nvSpPr>
      <dsp:spPr>
        <a:xfrm>
          <a:off x="4459446" y="1592093"/>
          <a:ext cx="283165" cy="283136"/>
        </a:xfrm>
        <a:prstGeom prst="ellipse">
          <a:avLst/>
        </a:prstGeom>
        <a:solidFill>
          <a:schemeClr val="accent3">
            <a:hueOff val="451767"/>
            <a:satOff val="16667"/>
            <a:lumOff val="-2451"/>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95622377-F8E0-0844-B1D3-13FBB864F80A}">
      <dsp:nvSpPr>
        <dsp:cNvPr id="0" name=""/>
        <dsp:cNvSpPr/>
      </dsp:nvSpPr>
      <dsp:spPr>
        <a:xfrm>
          <a:off x="3568160" y="3212437"/>
          <a:ext cx="283165" cy="283136"/>
        </a:xfrm>
        <a:prstGeom prst="ellipse">
          <a:avLst/>
        </a:prstGeom>
        <a:solidFill>
          <a:schemeClr val="accent3">
            <a:hueOff val="602355"/>
            <a:satOff val="22222"/>
            <a:lumOff val="-3268"/>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381F5FCF-CBA3-5F45-AF6F-31CCA970D062}">
      <dsp:nvSpPr>
        <dsp:cNvPr id="0" name=""/>
        <dsp:cNvSpPr/>
      </dsp:nvSpPr>
      <dsp:spPr>
        <a:xfrm>
          <a:off x="2202049" y="1831283"/>
          <a:ext cx="1428075" cy="1428238"/>
        </a:xfrm>
        <a:prstGeom prst="ellipse">
          <a:avLst/>
        </a:prstGeom>
        <a:solidFill>
          <a:schemeClr val="accent3">
            <a:hueOff val="752944"/>
            <a:satOff val="27778"/>
            <a:lumOff val="-408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a:t>COVID-19 Context</a:t>
          </a:r>
        </a:p>
      </dsp:txBody>
      <dsp:txXfrm>
        <a:off x="2411186" y="2040444"/>
        <a:ext cx="1009801" cy="1009916"/>
      </dsp:txXfrm>
    </dsp:sp>
    <dsp:sp modelId="{75E3C50A-A326-F741-A23B-279584BF3523}">
      <dsp:nvSpPr>
        <dsp:cNvPr id="0" name=""/>
        <dsp:cNvSpPr/>
      </dsp:nvSpPr>
      <dsp:spPr>
        <a:xfrm>
          <a:off x="4909773" y="1604649"/>
          <a:ext cx="390523" cy="391117"/>
        </a:xfrm>
        <a:prstGeom prst="ellipse">
          <a:avLst/>
        </a:prstGeom>
        <a:solidFill>
          <a:schemeClr val="accent3">
            <a:hueOff val="903533"/>
            <a:satOff val="33333"/>
            <a:lumOff val="-4902"/>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75ECFD5F-EED9-A14A-AAA9-DC3C4D0EF5E5}">
      <dsp:nvSpPr>
        <dsp:cNvPr id="0" name=""/>
        <dsp:cNvSpPr/>
      </dsp:nvSpPr>
      <dsp:spPr>
        <a:xfrm>
          <a:off x="2336786" y="3677634"/>
          <a:ext cx="706112" cy="706271"/>
        </a:xfrm>
        <a:prstGeom prst="ellipse">
          <a:avLst/>
        </a:prstGeom>
        <a:solidFill>
          <a:schemeClr val="accent3">
            <a:hueOff val="1054122"/>
            <a:satOff val="38889"/>
            <a:lumOff val="-5719"/>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405EFC03-6436-BE4C-A032-A35698697B0B}">
      <dsp:nvSpPr>
        <dsp:cNvPr id="0" name=""/>
        <dsp:cNvSpPr/>
      </dsp:nvSpPr>
      <dsp:spPr>
        <a:xfrm>
          <a:off x="7173655" y="1159541"/>
          <a:ext cx="1428075" cy="1428238"/>
        </a:xfrm>
        <a:prstGeom prst="ellipse">
          <a:avLst/>
        </a:prstGeom>
        <a:solidFill>
          <a:schemeClr val="accent3">
            <a:hueOff val="1204711"/>
            <a:satOff val="44444"/>
            <a:lumOff val="-6536"/>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b="1" kern="1200" dirty="0"/>
            <a:t>S</a:t>
          </a:r>
        </a:p>
        <a:p>
          <a:pPr lvl="0" algn="ctr" defTabSz="800100">
            <a:lnSpc>
              <a:spcPct val="90000"/>
            </a:lnSpc>
            <a:spcBef>
              <a:spcPct val="0"/>
            </a:spcBef>
            <a:spcAft>
              <a:spcPct val="35000"/>
            </a:spcAft>
          </a:pPr>
          <a:r>
            <a:rPr lang="en-GB" sz="1400" kern="1200" dirty="0"/>
            <a:t>strength, nature of organization and project that give it an advantage over others</a:t>
          </a:r>
          <a:endParaRPr lang="en-GB" sz="1400" b="1" kern="1200" dirty="0"/>
        </a:p>
      </dsp:txBody>
      <dsp:txXfrm>
        <a:off x="7382792" y="1368702"/>
        <a:ext cx="1009801" cy="1009916"/>
      </dsp:txXfrm>
    </dsp:sp>
    <dsp:sp modelId="{C3C03921-9B4E-614B-B273-A54611778E49}">
      <dsp:nvSpPr>
        <dsp:cNvPr id="0" name=""/>
        <dsp:cNvSpPr/>
      </dsp:nvSpPr>
      <dsp:spPr>
        <a:xfrm>
          <a:off x="6535992" y="2145182"/>
          <a:ext cx="390523" cy="391117"/>
        </a:xfrm>
        <a:prstGeom prst="ellipse">
          <a:avLst/>
        </a:prstGeom>
        <a:solidFill>
          <a:schemeClr val="accent3">
            <a:hueOff val="1355300"/>
            <a:satOff val="50000"/>
            <a:lumOff val="-7353"/>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E21DE98E-7BAB-BC4A-800A-360EEC259E4B}">
      <dsp:nvSpPr>
        <dsp:cNvPr id="0" name=""/>
        <dsp:cNvSpPr/>
      </dsp:nvSpPr>
      <dsp:spPr>
        <a:xfrm>
          <a:off x="2068031" y="4518255"/>
          <a:ext cx="283165" cy="283136"/>
        </a:xfrm>
        <a:prstGeom prst="ellipse">
          <a:avLst/>
        </a:prstGeom>
        <a:solidFill>
          <a:schemeClr val="accent3">
            <a:hueOff val="1505888"/>
            <a:satOff val="55556"/>
            <a:lumOff val="-817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82AFC44D-C630-AB42-A698-A2895F8347E9}">
      <dsp:nvSpPr>
        <dsp:cNvPr id="0" name=""/>
        <dsp:cNvSpPr/>
      </dsp:nvSpPr>
      <dsp:spPr>
        <a:xfrm>
          <a:off x="4889598" y="4115209"/>
          <a:ext cx="283165" cy="283136"/>
        </a:xfrm>
        <a:prstGeom prst="ellipse">
          <a:avLst/>
        </a:prstGeom>
        <a:solidFill>
          <a:schemeClr val="accent3">
            <a:hueOff val="1656477"/>
            <a:satOff val="61111"/>
            <a:lumOff val="-8987"/>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95AFB6B4-61BB-8C4D-B8BE-FA6A92F77803}">
      <dsp:nvSpPr>
        <dsp:cNvPr id="0" name=""/>
        <dsp:cNvSpPr/>
      </dsp:nvSpPr>
      <dsp:spPr>
        <a:xfrm>
          <a:off x="7845182" y="3627411"/>
          <a:ext cx="1428075" cy="1428238"/>
        </a:xfrm>
        <a:prstGeom prst="ellipse">
          <a:avLst/>
        </a:prstGeom>
        <a:solidFill>
          <a:schemeClr val="accent3">
            <a:hueOff val="1807066"/>
            <a:satOff val="66667"/>
            <a:lumOff val="-9804"/>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b="1" kern="1200" dirty="0"/>
            <a:t>W</a:t>
          </a:r>
        </a:p>
        <a:p>
          <a:pPr lvl="0" algn="ctr" defTabSz="800100">
            <a:lnSpc>
              <a:spcPct val="90000"/>
            </a:lnSpc>
            <a:spcBef>
              <a:spcPct val="0"/>
            </a:spcBef>
            <a:spcAft>
              <a:spcPct val="35000"/>
            </a:spcAft>
          </a:pPr>
          <a:r>
            <a:rPr lang="en-GB" sz="1400" kern="1200" dirty="0"/>
            <a:t>weakness, nature of organization and project that is disadvantage relative to others</a:t>
          </a:r>
        </a:p>
      </dsp:txBody>
      <dsp:txXfrm>
        <a:off x="8054319" y="3836572"/>
        <a:ext cx="1009801" cy="1009916"/>
      </dsp:txXfrm>
    </dsp:sp>
    <dsp:sp modelId="{87361723-4711-F847-9858-D8E1EEB598E2}">
      <dsp:nvSpPr>
        <dsp:cNvPr id="0" name=""/>
        <dsp:cNvSpPr/>
      </dsp:nvSpPr>
      <dsp:spPr>
        <a:xfrm>
          <a:off x="7442410" y="3577815"/>
          <a:ext cx="283165" cy="283136"/>
        </a:xfrm>
        <a:prstGeom prst="ellipse">
          <a:avLst/>
        </a:prstGeom>
        <a:solidFill>
          <a:schemeClr val="accent3">
            <a:hueOff val="1957655"/>
            <a:satOff val="72222"/>
            <a:lumOff val="-10621"/>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6A077A71-D995-FC44-A50F-C38117523C59}">
      <dsp:nvSpPr>
        <dsp:cNvPr id="0" name=""/>
        <dsp:cNvSpPr/>
      </dsp:nvSpPr>
      <dsp:spPr>
        <a:xfrm>
          <a:off x="3746129" y="4849731"/>
          <a:ext cx="1428075" cy="1428238"/>
        </a:xfrm>
        <a:prstGeom prst="ellipse">
          <a:avLst/>
        </a:prstGeom>
        <a:solidFill>
          <a:schemeClr val="accent3">
            <a:hueOff val="2108244"/>
            <a:satOff val="77778"/>
            <a:lumOff val="-11438"/>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b="1" kern="1200" dirty="0"/>
            <a:t>O</a:t>
          </a:r>
        </a:p>
        <a:p>
          <a:pPr lvl="0" algn="ctr" defTabSz="800100">
            <a:lnSpc>
              <a:spcPct val="90000"/>
            </a:lnSpc>
            <a:spcBef>
              <a:spcPct val="0"/>
            </a:spcBef>
            <a:spcAft>
              <a:spcPct val="35000"/>
            </a:spcAft>
          </a:pPr>
          <a:r>
            <a:rPr lang="en-GB" sz="1400" kern="1200" dirty="0"/>
            <a:t>opportunity, elements that could be used for success of the project</a:t>
          </a:r>
        </a:p>
      </dsp:txBody>
      <dsp:txXfrm>
        <a:off x="3955266" y="5058892"/>
        <a:ext cx="1009801" cy="1009916"/>
      </dsp:txXfrm>
    </dsp:sp>
    <dsp:sp modelId="{5CBAD7C9-86F6-DC4A-9764-C4A73902E46B}">
      <dsp:nvSpPr>
        <dsp:cNvPr id="0" name=""/>
        <dsp:cNvSpPr/>
      </dsp:nvSpPr>
      <dsp:spPr>
        <a:xfrm>
          <a:off x="5021454" y="4801391"/>
          <a:ext cx="283165" cy="283136"/>
        </a:xfrm>
        <a:prstGeom prst="ellipse">
          <a:avLst/>
        </a:prstGeom>
        <a:solidFill>
          <a:schemeClr val="accent3">
            <a:hueOff val="2258833"/>
            <a:satOff val="83333"/>
            <a:lumOff val="-1225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9AC5DD85-A00E-934C-A58B-8DD4620F05E5}">
      <dsp:nvSpPr>
        <dsp:cNvPr id="0" name=""/>
        <dsp:cNvSpPr/>
      </dsp:nvSpPr>
      <dsp:spPr>
        <a:xfrm>
          <a:off x="5107916" y="0"/>
          <a:ext cx="1428075" cy="1428238"/>
        </a:xfrm>
        <a:prstGeom prst="ellipse">
          <a:avLst/>
        </a:prstGeom>
        <a:solidFill>
          <a:schemeClr val="accent3">
            <a:hueOff val="2409421"/>
            <a:satOff val="88889"/>
            <a:lumOff val="-13072"/>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b="1" kern="1200" dirty="0"/>
            <a:t>T</a:t>
          </a:r>
        </a:p>
        <a:p>
          <a:pPr lvl="0" algn="ctr" defTabSz="800100">
            <a:lnSpc>
              <a:spcPct val="90000"/>
            </a:lnSpc>
            <a:spcBef>
              <a:spcPct val="0"/>
            </a:spcBef>
            <a:spcAft>
              <a:spcPct val="35000"/>
            </a:spcAft>
          </a:pPr>
          <a:r>
            <a:rPr lang="en-GB" sz="1400" kern="1200" dirty="0"/>
            <a:t> threat, elements that could cause failure of the project</a:t>
          </a:r>
        </a:p>
      </dsp:txBody>
      <dsp:txXfrm>
        <a:off x="5317053" y="209161"/>
        <a:ext cx="1009801" cy="1009916"/>
      </dsp:txXfrm>
    </dsp:sp>
    <dsp:sp modelId="{04AFD875-715A-D74F-9C2E-13FB26B9B25C}">
      <dsp:nvSpPr>
        <dsp:cNvPr id="0" name=""/>
        <dsp:cNvSpPr/>
      </dsp:nvSpPr>
      <dsp:spPr>
        <a:xfrm>
          <a:off x="3346959" y="1548147"/>
          <a:ext cx="283165" cy="283136"/>
        </a:xfrm>
        <a:prstGeom prst="ellipse">
          <a:avLst/>
        </a:prstGeom>
        <a:solidFill>
          <a:schemeClr val="accent3">
            <a:hueOff val="2560010"/>
            <a:satOff val="94444"/>
            <a:lumOff val="-13889"/>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91889AFD-F94F-A44F-B9D1-96AD4852E78F}">
      <dsp:nvSpPr>
        <dsp:cNvPr id="0" name=""/>
        <dsp:cNvSpPr/>
      </dsp:nvSpPr>
      <dsp:spPr>
        <a:xfrm>
          <a:off x="6644071" y="351566"/>
          <a:ext cx="283165" cy="283136"/>
        </a:xfrm>
        <a:prstGeom prst="ellipse">
          <a:avLst/>
        </a:prstGeom>
        <a:solidFill>
          <a:schemeClr val="accent3">
            <a:hueOff val="2710599"/>
            <a:satOff val="100000"/>
            <a:lumOff val="-14706"/>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477CD8-CD57-6F48-9DE4-1602427CD982}">
      <dsp:nvSpPr>
        <dsp:cNvPr id="0" name=""/>
        <dsp:cNvSpPr/>
      </dsp:nvSpPr>
      <dsp:spPr>
        <a:xfrm>
          <a:off x="1567" y="313796"/>
          <a:ext cx="3992562" cy="4791074"/>
        </a:xfrm>
        <a:prstGeom prst="roundRect">
          <a:avLst>
            <a:gd name="adj" fmla="val 5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0" tIns="154305" rIns="200025" bIns="0" numCol="1" spcCol="1270" anchor="t" anchorCtr="0">
          <a:noAutofit/>
        </a:bodyPr>
        <a:lstStyle/>
        <a:p>
          <a:pPr lvl="0" algn="r" defTabSz="2000250">
            <a:lnSpc>
              <a:spcPct val="90000"/>
            </a:lnSpc>
            <a:spcBef>
              <a:spcPct val="0"/>
            </a:spcBef>
            <a:spcAft>
              <a:spcPct val="35000"/>
            </a:spcAft>
          </a:pPr>
          <a:r>
            <a:rPr lang="en-GB" sz="4500" kern="1200" dirty="0"/>
            <a:t>ASSUMPTION</a:t>
          </a:r>
        </a:p>
      </dsp:txBody>
      <dsp:txXfrm rot="16200000">
        <a:off x="-1563516" y="1878880"/>
        <a:ext cx="3928681" cy="798512"/>
      </dsp:txXfrm>
    </dsp:sp>
    <dsp:sp modelId="{335C020B-68E8-714C-8FF8-8688EE628886}">
      <dsp:nvSpPr>
        <dsp:cNvPr id="0" name=""/>
        <dsp:cNvSpPr/>
      </dsp:nvSpPr>
      <dsp:spPr>
        <a:xfrm>
          <a:off x="800080" y="313796"/>
          <a:ext cx="2974459" cy="4791074"/>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2">
          <a:scrgbClr r="0" g="0" b="0"/>
        </a:effectRef>
        <a:fontRef idx="minor">
          <a:schemeClr val="lt1"/>
        </a:fontRef>
      </dsp:style>
      <dsp:txBody>
        <a:bodyPr spcFirstLastPara="0" vert="horz" wrap="square" lIns="0" tIns="75438" rIns="0" bIns="0" numCol="1" spcCol="1270" anchor="t" anchorCtr="0">
          <a:noAutofit/>
        </a:bodyPr>
        <a:lstStyle/>
        <a:p>
          <a:pPr lvl="0" algn="l" defTabSz="977900">
            <a:lnSpc>
              <a:spcPct val="90000"/>
            </a:lnSpc>
            <a:spcBef>
              <a:spcPct val="0"/>
            </a:spcBef>
            <a:spcAft>
              <a:spcPct val="35000"/>
            </a:spcAft>
          </a:pPr>
          <a:r>
            <a:rPr lang="en-GB" sz="2200" kern="1200" dirty="0"/>
            <a:t>An </a:t>
          </a:r>
          <a:r>
            <a:rPr lang="en-GB" sz="2200" b="1" kern="1200" dirty="0"/>
            <a:t>assumption</a:t>
          </a:r>
          <a:r>
            <a:rPr lang="en-GB" sz="2200" kern="1200" dirty="0"/>
            <a:t> is a statement that you assume to be true. </a:t>
          </a:r>
        </a:p>
        <a:p>
          <a:pPr lvl="0" algn="l" defTabSz="977900">
            <a:lnSpc>
              <a:spcPct val="90000"/>
            </a:lnSpc>
            <a:spcBef>
              <a:spcPct val="0"/>
            </a:spcBef>
            <a:spcAft>
              <a:spcPct val="35000"/>
            </a:spcAft>
          </a:pPr>
          <a:r>
            <a:rPr lang="en-GB" sz="2200" kern="1200" dirty="0"/>
            <a:t>Without assuming certain things planning would be impossible, as we never know for certain how the future will look like.</a:t>
          </a:r>
        </a:p>
        <a:p>
          <a:pPr lvl="0" algn="l" defTabSz="977900">
            <a:lnSpc>
              <a:spcPct val="90000"/>
            </a:lnSpc>
            <a:spcBef>
              <a:spcPct val="0"/>
            </a:spcBef>
            <a:spcAft>
              <a:spcPct val="35000"/>
            </a:spcAft>
          </a:pPr>
          <a:r>
            <a:rPr lang="en-GB" sz="2200" kern="1200" dirty="0"/>
            <a:t>Sometimes we look at these things as if they were facts, but in reality they are just assumptions, as we cannot be 100% sure. </a:t>
          </a:r>
        </a:p>
      </dsp:txBody>
      <dsp:txXfrm>
        <a:off x="800080" y="313796"/>
        <a:ext cx="2974459" cy="4791074"/>
      </dsp:txXfrm>
    </dsp:sp>
    <dsp:sp modelId="{DE4918A5-D1A8-B948-A023-E6525F0E2BF8}">
      <dsp:nvSpPr>
        <dsp:cNvPr id="0" name=""/>
        <dsp:cNvSpPr/>
      </dsp:nvSpPr>
      <dsp:spPr>
        <a:xfrm>
          <a:off x="4133869" y="313796"/>
          <a:ext cx="3992562" cy="4791074"/>
        </a:xfrm>
        <a:prstGeom prst="roundRect">
          <a:avLst>
            <a:gd name="adj" fmla="val 5000"/>
          </a:avLst>
        </a:prstGeom>
        <a:solidFill>
          <a:schemeClr val="accent3">
            <a:hueOff val="2710599"/>
            <a:satOff val="100000"/>
            <a:lumOff val="-14706"/>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0" tIns="154305" rIns="200025" bIns="0" numCol="1" spcCol="1270" anchor="t" anchorCtr="0">
          <a:noAutofit/>
        </a:bodyPr>
        <a:lstStyle/>
        <a:p>
          <a:pPr lvl="0" algn="r" defTabSz="2000250">
            <a:lnSpc>
              <a:spcPct val="90000"/>
            </a:lnSpc>
            <a:spcBef>
              <a:spcPct val="0"/>
            </a:spcBef>
            <a:spcAft>
              <a:spcPct val="35000"/>
            </a:spcAft>
          </a:pPr>
          <a:r>
            <a:rPr lang="en-GB" sz="4500" kern="1200" dirty="0"/>
            <a:t>RISKS</a:t>
          </a:r>
        </a:p>
      </dsp:txBody>
      <dsp:txXfrm rot="16200000">
        <a:off x="2568785" y="1878880"/>
        <a:ext cx="3928681" cy="798512"/>
      </dsp:txXfrm>
    </dsp:sp>
    <dsp:sp modelId="{78DC0B2E-E38F-3F43-B688-EAFCDD6B41D0}">
      <dsp:nvSpPr>
        <dsp:cNvPr id="0" name=""/>
        <dsp:cNvSpPr/>
      </dsp:nvSpPr>
      <dsp:spPr>
        <a:xfrm rot="5400000">
          <a:off x="3801851" y="4120803"/>
          <a:ext cx="703962" cy="598884"/>
        </a:xfrm>
        <a:prstGeom prst="flowChartExtra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A5ACEDED-E460-F943-A905-048BBEF5CFAE}">
      <dsp:nvSpPr>
        <dsp:cNvPr id="0" name=""/>
        <dsp:cNvSpPr/>
      </dsp:nvSpPr>
      <dsp:spPr>
        <a:xfrm>
          <a:off x="4932382" y="313796"/>
          <a:ext cx="2974459" cy="4791074"/>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2">
          <a:scrgbClr r="0" g="0" b="0"/>
        </a:effectRef>
        <a:fontRef idx="minor">
          <a:schemeClr val="lt1"/>
        </a:fontRef>
      </dsp:style>
      <dsp:txBody>
        <a:bodyPr spcFirstLastPara="0" vert="horz" wrap="square" lIns="0" tIns="75438" rIns="0" bIns="0" numCol="1" spcCol="1270" anchor="t" anchorCtr="0">
          <a:noAutofit/>
        </a:bodyPr>
        <a:lstStyle/>
        <a:p>
          <a:pPr lvl="0" algn="l" defTabSz="977900">
            <a:lnSpc>
              <a:spcPct val="90000"/>
            </a:lnSpc>
            <a:spcBef>
              <a:spcPct val="0"/>
            </a:spcBef>
            <a:spcAft>
              <a:spcPct val="35000"/>
            </a:spcAft>
          </a:pPr>
          <a:r>
            <a:rPr lang="en-GB" sz="2200" kern="1200" dirty="0"/>
            <a:t>A </a:t>
          </a:r>
          <a:r>
            <a:rPr lang="en-GB" sz="2200" b="1" kern="1200" dirty="0"/>
            <a:t>risk</a:t>
          </a:r>
          <a:r>
            <a:rPr lang="en-GB" sz="2200" kern="1200" dirty="0"/>
            <a:t> is an assumption with a higher level of failure. </a:t>
          </a:r>
        </a:p>
        <a:p>
          <a:pPr lvl="0" algn="l" defTabSz="977900">
            <a:lnSpc>
              <a:spcPct val="90000"/>
            </a:lnSpc>
            <a:spcBef>
              <a:spcPct val="0"/>
            </a:spcBef>
            <a:spcAft>
              <a:spcPct val="35000"/>
            </a:spcAft>
          </a:pPr>
          <a:r>
            <a:rPr lang="en-GB" sz="2200" kern="1200" dirty="0"/>
            <a:t>It is an event that could happen with a notable probability and could affect the outcome of your project substantially. </a:t>
          </a:r>
        </a:p>
      </dsp:txBody>
      <dsp:txXfrm>
        <a:off x="4932382" y="313796"/>
        <a:ext cx="2974459" cy="479107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6C51C4-89D5-484F-AA10-ABAE7D3CD30C}">
      <dsp:nvSpPr>
        <dsp:cNvPr id="0" name=""/>
        <dsp:cNvSpPr/>
      </dsp:nvSpPr>
      <dsp:spPr>
        <a:xfrm rot="5400000">
          <a:off x="-306668" y="309814"/>
          <a:ext cx="2044458" cy="1431120"/>
        </a:xfrm>
        <a:prstGeom prst="chevron">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GB" sz="2100" kern="1200" dirty="0"/>
            <a:t>Goals &amp; Objectives</a:t>
          </a:r>
        </a:p>
      </dsp:txBody>
      <dsp:txXfrm rot="-5400000">
        <a:off x="1" y="718705"/>
        <a:ext cx="1431120" cy="613338"/>
      </dsp:txXfrm>
    </dsp:sp>
    <dsp:sp modelId="{E99604A5-22FD-764B-B51C-C906FE1358B1}">
      <dsp:nvSpPr>
        <dsp:cNvPr id="0" name=""/>
        <dsp:cNvSpPr/>
      </dsp:nvSpPr>
      <dsp:spPr>
        <a:xfrm rot="5400000">
          <a:off x="4919444" y="-3485178"/>
          <a:ext cx="1328898" cy="8305546"/>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GB" sz="1300" kern="1200" dirty="0"/>
            <a:t>Project goals and objectives are similar in that they are both the reason for why the project needs to take place. </a:t>
          </a:r>
        </a:p>
        <a:p>
          <a:pPr marL="114300" lvl="1" indent="-114300" algn="l" defTabSz="577850" rtl="0">
            <a:lnSpc>
              <a:spcPct val="90000"/>
            </a:lnSpc>
            <a:spcBef>
              <a:spcPct val="0"/>
            </a:spcBef>
            <a:spcAft>
              <a:spcPct val="15000"/>
            </a:spcAft>
            <a:buChar char="••"/>
          </a:pPr>
          <a:r>
            <a:rPr lang="en-GB" sz="1300" kern="1200" dirty="0"/>
            <a:t>The goal gives direction to the project. </a:t>
          </a:r>
        </a:p>
        <a:p>
          <a:pPr marL="114300" lvl="1" indent="-114300" algn="l" defTabSz="577850" rtl="0">
            <a:lnSpc>
              <a:spcPct val="90000"/>
            </a:lnSpc>
            <a:spcBef>
              <a:spcPct val="0"/>
            </a:spcBef>
            <a:spcAft>
              <a:spcPct val="15000"/>
            </a:spcAft>
            <a:buChar char="••"/>
          </a:pPr>
          <a:r>
            <a:rPr lang="en-GB" sz="1300" kern="1200" dirty="0"/>
            <a:t>The objectives are the specific targets the project aims to achieve to meet the goal. </a:t>
          </a:r>
        </a:p>
        <a:p>
          <a:pPr marL="114300" lvl="1" indent="-114300" algn="l" defTabSz="577850" rtl="0">
            <a:lnSpc>
              <a:spcPct val="90000"/>
            </a:lnSpc>
            <a:spcBef>
              <a:spcPct val="0"/>
            </a:spcBef>
            <a:spcAft>
              <a:spcPct val="15000"/>
            </a:spcAft>
            <a:buChar char="••"/>
          </a:pPr>
          <a:r>
            <a:rPr lang="en-GB" sz="1300" kern="1200" dirty="0"/>
            <a:t>In short, the goal can be seen as the high-level, “shoot-for-the-stars” vision while the objectives are the grounded, well-thought-out plan to reach that vision.</a:t>
          </a:r>
        </a:p>
      </dsp:txBody>
      <dsp:txXfrm rot="-5400000">
        <a:off x="1431121" y="68016"/>
        <a:ext cx="8240675" cy="1199156"/>
      </dsp:txXfrm>
    </dsp:sp>
    <dsp:sp modelId="{DBD1B3E8-2DD9-9448-B02A-E83F0EDC1753}">
      <dsp:nvSpPr>
        <dsp:cNvPr id="0" name=""/>
        <dsp:cNvSpPr/>
      </dsp:nvSpPr>
      <dsp:spPr>
        <a:xfrm rot="5400000">
          <a:off x="-306668" y="2164117"/>
          <a:ext cx="2044458" cy="1431120"/>
        </a:xfrm>
        <a:prstGeom prst="chevron">
          <a:avLst/>
        </a:prstGeom>
        <a:solidFill>
          <a:schemeClr val="accent4">
            <a:hueOff val="4900445"/>
            <a:satOff val="-20388"/>
            <a:lumOff val="4804"/>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0">
            <a:lnSpc>
              <a:spcPct val="90000"/>
            </a:lnSpc>
            <a:spcBef>
              <a:spcPct val="0"/>
            </a:spcBef>
            <a:spcAft>
              <a:spcPct val="35000"/>
            </a:spcAft>
          </a:pPr>
          <a:r>
            <a:rPr lang="en-GB" sz="2100" b="1" kern="1200" dirty="0"/>
            <a:t>Outcomes</a:t>
          </a:r>
        </a:p>
      </dsp:txBody>
      <dsp:txXfrm rot="-5400000">
        <a:off x="1" y="2573008"/>
        <a:ext cx="1431120" cy="613338"/>
      </dsp:txXfrm>
    </dsp:sp>
    <dsp:sp modelId="{87B308AD-0B30-FF40-AFA1-5007E1C3F885}">
      <dsp:nvSpPr>
        <dsp:cNvPr id="0" name=""/>
        <dsp:cNvSpPr/>
      </dsp:nvSpPr>
      <dsp:spPr>
        <a:xfrm rot="5400000">
          <a:off x="4919444" y="-1630875"/>
          <a:ext cx="1328898" cy="8305546"/>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rtl="0">
            <a:lnSpc>
              <a:spcPct val="90000"/>
            </a:lnSpc>
            <a:spcBef>
              <a:spcPct val="0"/>
            </a:spcBef>
            <a:spcAft>
              <a:spcPct val="15000"/>
            </a:spcAft>
            <a:buChar char="••"/>
          </a:pPr>
          <a:r>
            <a:rPr lang="en-GB" sz="1300" kern="1200" dirty="0"/>
            <a:t>Produced from the project outputs; just completing the project activities does not guarantee that the outcomes were also achieved</a:t>
          </a:r>
        </a:p>
        <a:p>
          <a:pPr marL="114300" lvl="1" indent="-114300" algn="l" defTabSz="577850" rtl="0">
            <a:lnSpc>
              <a:spcPct val="90000"/>
            </a:lnSpc>
            <a:spcBef>
              <a:spcPct val="0"/>
            </a:spcBef>
            <a:spcAft>
              <a:spcPct val="15000"/>
            </a:spcAft>
            <a:buChar char="••"/>
          </a:pPr>
          <a:r>
            <a:rPr lang="en-GB" sz="1300" kern="1200" dirty="0"/>
            <a:t>Typically more intangible and harder to measure</a:t>
          </a:r>
        </a:p>
        <a:p>
          <a:pPr marL="114300" lvl="1" indent="-114300" algn="l" defTabSz="577850" rtl="0">
            <a:lnSpc>
              <a:spcPct val="90000"/>
            </a:lnSpc>
            <a:spcBef>
              <a:spcPct val="0"/>
            </a:spcBef>
            <a:spcAft>
              <a:spcPct val="15000"/>
            </a:spcAft>
            <a:buChar char="••"/>
          </a:pPr>
          <a:r>
            <a:rPr lang="en-GB" sz="1300" kern="1200" dirty="0"/>
            <a:t>The reason why the project is necessary</a:t>
          </a:r>
        </a:p>
      </dsp:txBody>
      <dsp:txXfrm rot="-5400000">
        <a:off x="1431121" y="1922319"/>
        <a:ext cx="8240675" cy="1199156"/>
      </dsp:txXfrm>
    </dsp:sp>
    <dsp:sp modelId="{CC64DE8B-821F-F44A-8D18-04CF717EEE39}">
      <dsp:nvSpPr>
        <dsp:cNvPr id="0" name=""/>
        <dsp:cNvSpPr/>
      </dsp:nvSpPr>
      <dsp:spPr>
        <a:xfrm rot="5400000">
          <a:off x="-306668" y="4018419"/>
          <a:ext cx="2044458" cy="1431120"/>
        </a:xfrm>
        <a:prstGeom prst="chevron">
          <a:avLst/>
        </a:prstGeom>
        <a:solidFill>
          <a:schemeClr val="accent4">
            <a:hueOff val="9800891"/>
            <a:satOff val="-40777"/>
            <a:lumOff val="9608"/>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GB" sz="2100" b="1" kern="1200"/>
            <a:t>Outputs</a:t>
          </a:r>
          <a:endParaRPr lang="en-GB" sz="2100" kern="1200" dirty="0"/>
        </a:p>
      </dsp:txBody>
      <dsp:txXfrm rot="-5400000">
        <a:off x="1" y="4427310"/>
        <a:ext cx="1431120" cy="613338"/>
      </dsp:txXfrm>
    </dsp:sp>
    <dsp:sp modelId="{024E2055-FF02-6F47-A948-DACD85009C1A}">
      <dsp:nvSpPr>
        <dsp:cNvPr id="0" name=""/>
        <dsp:cNvSpPr/>
      </dsp:nvSpPr>
      <dsp:spPr>
        <a:xfrm rot="5400000">
          <a:off x="4919444" y="223426"/>
          <a:ext cx="1328898" cy="8305546"/>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rtl="0">
            <a:lnSpc>
              <a:spcPct val="90000"/>
            </a:lnSpc>
            <a:spcBef>
              <a:spcPct val="0"/>
            </a:spcBef>
            <a:spcAft>
              <a:spcPct val="15000"/>
            </a:spcAft>
            <a:buChar char="••"/>
          </a:pPr>
          <a:r>
            <a:rPr lang="en-GB" sz="1300" kern="1200" dirty="0"/>
            <a:t>Directly produced by the project; as long as you completed the project activities, you will create an output</a:t>
          </a:r>
        </a:p>
        <a:p>
          <a:pPr marL="114300" lvl="1" indent="-114300" algn="l" defTabSz="577850" rtl="0">
            <a:lnSpc>
              <a:spcPct val="90000"/>
            </a:lnSpc>
            <a:spcBef>
              <a:spcPct val="0"/>
            </a:spcBef>
            <a:spcAft>
              <a:spcPct val="15000"/>
            </a:spcAft>
            <a:buChar char="••"/>
          </a:pPr>
          <a:r>
            <a:rPr lang="en-GB" sz="1300" kern="1200" dirty="0"/>
            <a:t>Typically tangible and easy to measure</a:t>
          </a:r>
        </a:p>
        <a:p>
          <a:pPr marL="114300" lvl="1" indent="-114300" algn="l" defTabSz="577850" rtl="0">
            <a:lnSpc>
              <a:spcPct val="90000"/>
            </a:lnSpc>
            <a:spcBef>
              <a:spcPct val="0"/>
            </a:spcBef>
            <a:spcAft>
              <a:spcPct val="15000"/>
            </a:spcAft>
            <a:buChar char="••"/>
          </a:pPr>
          <a:r>
            <a:rPr lang="en-GB" sz="1300" kern="1200" dirty="0"/>
            <a:t>Not the reason why the project was necessary</a:t>
          </a:r>
        </a:p>
      </dsp:txBody>
      <dsp:txXfrm rot="-5400000">
        <a:off x="1431121" y="3776621"/>
        <a:ext cx="8240675" cy="119915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040A65-3E4F-8447-B6AC-CCD93AEEA7A5}">
      <dsp:nvSpPr>
        <dsp:cNvPr id="0" name=""/>
        <dsp:cNvSpPr/>
      </dsp:nvSpPr>
      <dsp:spPr>
        <a:xfrm>
          <a:off x="140438" y="2074879"/>
          <a:ext cx="2069251" cy="681912"/>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GB" sz="2200" kern="1200" dirty="0"/>
            <a:t>Project Beneficiaries</a:t>
          </a:r>
        </a:p>
      </dsp:txBody>
      <dsp:txXfrm>
        <a:off x="140438" y="2074879"/>
        <a:ext cx="2069251" cy="681912"/>
      </dsp:txXfrm>
    </dsp:sp>
    <dsp:sp modelId="{D45CEAA3-DCE5-CA4E-8A6C-3D41074DF756}">
      <dsp:nvSpPr>
        <dsp:cNvPr id="0" name=""/>
        <dsp:cNvSpPr/>
      </dsp:nvSpPr>
      <dsp:spPr>
        <a:xfrm>
          <a:off x="140438" y="4653733"/>
          <a:ext cx="2069251" cy="1277571"/>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dirty="0"/>
            <a:t>The project beneficiaries also called the target group or the target beneficiaries of your project, are those who will benefit from your project. </a:t>
          </a:r>
        </a:p>
      </dsp:txBody>
      <dsp:txXfrm>
        <a:off x="140438" y="4653733"/>
        <a:ext cx="2069251" cy="1277571"/>
      </dsp:txXfrm>
    </dsp:sp>
    <dsp:sp modelId="{0BDBBF08-F517-F845-909D-EF088EF9F2A2}">
      <dsp:nvSpPr>
        <dsp:cNvPr id="0" name=""/>
        <dsp:cNvSpPr/>
      </dsp:nvSpPr>
      <dsp:spPr>
        <a:xfrm>
          <a:off x="138087" y="1867484"/>
          <a:ext cx="164599" cy="164599"/>
        </a:xfrm>
        <a:prstGeom prst="ellipse">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031FD936-79B6-4848-B5DA-46C80829D99D}">
      <dsp:nvSpPr>
        <dsp:cNvPr id="0" name=""/>
        <dsp:cNvSpPr/>
      </dsp:nvSpPr>
      <dsp:spPr>
        <a:xfrm>
          <a:off x="253307" y="1637044"/>
          <a:ext cx="164599" cy="164599"/>
        </a:xfrm>
        <a:prstGeom prst="ellipse">
          <a:avLst/>
        </a:prstGeom>
        <a:solidFill>
          <a:schemeClr val="accent3">
            <a:hueOff val="150589"/>
            <a:satOff val="5556"/>
            <a:lumOff val="-817"/>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73DB41EA-8295-A641-980C-35005909C0C8}">
      <dsp:nvSpPr>
        <dsp:cNvPr id="0" name=""/>
        <dsp:cNvSpPr/>
      </dsp:nvSpPr>
      <dsp:spPr>
        <a:xfrm>
          <a:off x="529834" y="1683132"/>
          <a:ext cx="258656" cy="258656"/>
        </a:xfrm>
        <a:prstGeom prst="ellipse">
          <a:avLst/>
        </a:prstGeom>
        <a:solidFill>
          <a:schemeClr val="accent3">
            <a:hueOff val="301178"/>
            <a:satOff val="11111"/>
            <a:lumOff val="-1634"/>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46F7DE52-F5FE-7145-B48B-6194EC5A8B49}">
      <dsp:nvSpPr>
        <dsp:cNvPr id="0" name=""/>
        <dsp:cNvSpPr/>
      </dsp:nvSpPr>
      <dsp:spPr>
        <a:xfrm>
          <a:off x="760273" y="1429649"/>
          <a:ext cx="164599" cy="164599"/>
        </a:xfrm>
        <a:prstGeom prst="ellipse">
          <a:avLst/>
        </a:prstGeom>
        <a:solidFill>
          <a:schemeClr val="accent3">
            <a:hueOff val="451767"/>
            <a:satOff val="16667"/>
            <a:lumOff val="-2451"/>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93903DDC-D1D8-8E43-81EB-8B0DF5C1BE5B}">
      <dsp:nvSpPr>
        <dsp:cNvPr id="0" name=""/>
        <dsp:cNvSpPr/>
      </dsp:nvSpPr>
      <dsp:spPr>
        <a:xfrm>
          <a:off x="1059845" y="1337473"/>
          <a:ext cx="164599" cy="164599"/>
        </a:xfrm>
        <a:prstGeom prst="ellipse">
          <a:avLst/>
        </a:prstGeom>
        <a:solidFill>
          <a:schemeClr val="accent3">
            <a:hueOff val="602355"/>
            <a:satOff val="22222"/>
            <a:lumOff val="-3268"/>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DDAA595B-FACB-A046-A2EF-EE5DB922AE3C}">
      <dsp:nvSpPr>
        <dsp:cNvPr id="0" name=""/>
        <dsp:cNvSpPr/>
      </dsp:nvSpPr>
      <dsp:spPr>
        <a:xfrm>
          <a:off x="1428548" y="1498781"/>
          <a:ext cx="164599" cy="164599"/>
        </a:xfrm>
        <a:prstGeom prst="ellipse">
          <a:avLst/>
        </a:prstGeom>
        <a:solidFill>
          <a:schemeClr val="accent3">
            <a:hueOff val="752944"/>
            <a:satOff val="27778"/>
            <a:lumOff val="-408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7D546D81-9A79-E348-8969-E4F418785897}">
      <dsp:nvSpPr>
        <dsp:cNvPr id="0" name=""/>
        <dsp:cNvSpPr/>
      </dsp:nvSpPr>
      <dsp:spPr>
        <a:xfrm>
          <a:off x="1658987" y="1614001"/>
          <a:ext cx="258656" cy="258656"/>
        </a:xfrm>
        <a:prstGeom prst="ellipse">
          <a:avLst/>
        </a:prstGeom>
        <a:solidFill>
          <a:schemeClr val="accent3">
            <a:hueOff val="903533"/>
            <a:satOff val="33333"/>
            <a:lumOff val="-4902"/>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A673AA0C-F6F9-674D-9F92-9FF9FD2F8630}">
      <dsp:nvSpPr>
        <dsp:cNvPr id="0" name=""/>
        <dsp:cNvSpPr/>
      </dsp:nvSpPr>
      <dsp:spPr>
        <a:xfrm>
          <a:off x="1981602" y="1867484"/>
          <a:ext cx="164599" cy="164599"/>
        </a:xfrm>
        <a:prstGeom prst="ellipse">
          <a:avLst/>
        </a:prstGeom>
        <a:solidFill>
          <a:schemeClr val="accent3">
            <a:hueOff val="1054122"/>
            <a:satOff val="38889"/>
            <a:lumOff val="-5719"/>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E16E954E-70A0-7147-8690-8E0220ADB039}">
      <dsp:nvSpPr>
        <dsp:cNvPr id="0" name=""/>
        <dsp:cNvSpPr/>
      </dsp:nvSpPr>
      <dsp:spPr>
        <a:xfrm>
          <a:off x="2119866" y="2120967"/>
          <a:ext cx="164599" cy="164599"/>
        </a:xfrm>
        <a:prstGeom prst="ellipse">
          <a:avLst/>
        </a:prstGeom>
        <a:solidFill>
          <a:schemeClr val="accent3">
            <a:hueOff val="1204711"/>
            <a:satOff val="44444"/>
            <a:lumOff val="-6536"/>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6CCD734A-C65B-EE4B-B95B-92F0C4CCA13A}">
      <dsp:nvSpPr>
        <dsp:cNvPr id="0" name=""/>
        <dsp:cNvSpPr/>
      </dsp:nvSpPr>
      <dsp:spPr>
        <a:xfrm>
          <a:off x="921581" y="1637044"/>
          <a:ext cx="423256" cy="423256"/>
        </a:xfrm>
        <a:prstGeom prst="ellipse">
          <a:avLst/>
        </a:prstGeom>
        <a:solidFill>
          <a:schemeClr val="accent3">
            <a:hueOff val="1355300"/>
            <a:satOff val="50000"/>
            <a:lumOff val="-7353"/>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40889EDA-BEE0-7A4F-BC72-DBC156C35AC5}">
      <dsp:nvSpPr>
        <dsp:cNvPr id="0" name=""/>
        <dsp:cNvSpPr/>
      </dsp:nvSpPr>
      <dsp:spPr>
        <a:xfrm>
          <a:off x="22867" y="2512714"/>
          <a:ext cx="164599" cy="164599"/>
        </a:xfrm>
        <a:prstGeom prst="ellipse">
          <a:avLst/>
        </a:prstGeom>
        <a:solidFill>
          <a:schemeClr val="accent3">
            <a:hueOff val="1505888"/>
            <a:satOff val="55556"/>
            <a:lumOff val="-817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FA23D2A3-F99A-3A40-AF17-29A0FDCFE7BF}">
      <dsp:nvSpPr>
        <dsp:cNvPr id="0" name=""/>
        <dsp:cNvSpPr/>
      </dsp:nvSpPr>
      <dsp:spPr>
        <a:xfrm>
          <a:off x="161131" y="2720110"/>
          <a:ext cx="258656" cy="258656"/>
        </a:xfrm>
        <a:prstGeom prst="ellipse">
          <a:avLst/>
        </a:prstGeom>
        <a:solidFill>
          <a:schemeClr val="accent3">
            <a:hueOff val="1656477"/>
            <a:satOff val="61111"/>
            <a:lumOff val="-8987"/>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2230F025-24B0-3441-897A-C19B372182A5}">
      <dsp:nvSpPr>
        <dsp:cNvPr id="0" name=""/>
        <dsp:cNvSpPr/>
      </dsp:nvSpPr>
      <dsp:spPr>
        <a:xfrm>
          <a:off x="506790" y="2904461"/>
          <a:ext cx="376227" cy="376227"/>
        </a:xfrm>
        <a:prstGeom prst="ellipse">
          <a:avLst/>
        </a:prstGeom>
        <a:solidFill>
          <a:schemeClr val="accent3">
            <a:hueOff val="1807066"/>
            <a:satOff val="66667"/>
            <a:lumOff val="-9804"/>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0476056D-DE0D-D442-9175-0063FCB99887}">
      <dsp:nvSpPr>
        <dsp:cNvPr id="0" name=""/>
        <dsp:cNvSpPr/>
      </dsp:nvSpPr>
      <dsp:spPr>
        <a:xfrm>
          <a:off x="990713" y="3204032"/>
          <a:ext cx="164599" cy="164599"/>
        </a:xfrm>
        <a:prstGeom prst="ellipse">
          <a:avLst/>
        </a:prstGeom>
        <a:solidFill>
          <a:schemeClr val="accent3">
            <a:hueOff val="1957655"/>
            <a:satOff val="72222"/>
            <a:lumOff val="-10621"/>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8E01229D-942E-DD49-AF59-B396AEC08CAE}">
      <dsp:nvSpPr>
        <dsp:cNvPr id="0" name=""/>
        <dsp:cNvSpPr/>
      </dsp:nvSpPr>
      <dsp:spPr>
        <a:xfrm>
          <a:off x="1082888" y="2904461"/>
          <a:ext cx="258656" cy="258656"/>
        </a:xfrm>
        <a:prstGeom prst="ellipse">
          <a:avLst/>
        </a:prstGeom>
        <a:solidFill>
          <a:schemeClr val="accent3">
            <a:hueOff val="2108244"/>
            <a:satOff val="77778"/>
            <a:lumOff val="-11438"/>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F5D12204-F1AC-AB4F-AC70-C2B6FCA7F684}">
      <dsp:nvSpPr>
        <dsp:cNvPr id="0" name=""/>
        <dsp:cNvSpPr/>
      </dsp:nvSpPr>
      <dsp:spPr>
        <a:xfrm>
          <a:off x="1313328" y="3227076"/>
          <a:ext cx="164599" cy="164599"/>
        </a:xfrm>
        <a:prstGeom prst="ellipse">
          <a:avLst/>
        </a:prstGeom>
        <a:solidFill>
          <a:schemeClr val="accent3">
            <a:hueOff val="2258833"/>
            <a:satOff val="83333"/>
            <a:lumOff val="-1225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C2396514-AD5F-C943-A66C-2F07BB5E56EB}">
      <dsp:nvSpPr>
        <dsp:cNvPr id="0" name=""/>
        <dsp:cNvSpPr/>
      </dsp:nvSpPr>
      <dsp:spPr>
        <a:xfrm>
          <a:off x="1520723" y="2858373"/>
          <a:ext cx="376227" cy="376227"/>
        </a:xfrm>
        <a:prstGeom prst="ellipse">
          <a:avLst/>
        </a:prstGeom>
        <a:solidFill>
          <a:schemeClr val="accent3">
            <a:hueOff val="2409421"/>
            <a:satOff val="88889"/>
            <a:lumOff val="-13072"/>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2CF493C0-7776-7B45-AA27-8D7375AC2EE0}">
      <dsp:nvSpPr>
        <dsp:cNvPr id="0" name=""/>
        <dsp:cNvSpPr/>
      </dsp:nvSpPr>
      <dsp:spPr>
        <a:xfrm>
          <a:off x="2027690" y="2766198"/>
          <a:ext cx="258656" cy="258656"/>
        </a:xfrm>
        <a:prstGeom prst="ellipse">
          <a:avLst/>
        </a:prstGeom>
        <a:solidFill>
          <a:schemeClr val="accent3">
            <a:hueOff val="2560010"/>
            <a:satOff val="94444"/>
            <a:lumOff val="-13889"/>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81D85E29-4689-FD4F-8F4B-321FF04B80C2}">
      <dsp:nvSpPr>
        <dsp:cNvPr id="0" name=""/>
        <dsp:cNvSpPr/>
      </dsp:nvSpPr>
      <dsp:spPr>
        <a:xfrm>
          <a:off x="2286346" y="1682749"/>
          <a:ext cx="759637" cy="1450230"/>
        </a:xfrm>
        <a:prstGeom prst="chevron">
          <a:avLst>
            <a:gd name="adj" fmla="val 6231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0F6B0486-1212-164C-BA6E-2B471D0954BF}">
      <dsp:nvSpPr>
        <dsp:cNvPr id="0" name=""/>
        <dsp:cNvSpPr/>
      </dsp:nvSpPr>
      <dsp:spPr>
        <a:xfrm>
          <a:off x="3045984" y="1683453"/>
          <a:ext cx="2071737" cy="1450216"/>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GB" sz="2200" b="1" kern="1200"/>
            <a:t>Timeline</a:t>
          </a:r>
          <a:endParaRPr lang="en-GB" sz="2200" b="1" kern="1200" dirty="0"/>
        </a:p>
      </dsp:txBody>
      <dsp:txXfrm>
        <a:off x="3045984" y="1683453"/>
        <a:ext cx="2071737" cy="1450216"/>
      </dsp:txXfrm>
    </dsp:sp>
    <dsp:sp modelId="{A17801D3-41E1-1F44-BDED-273BCDCE3C74}">
      <dsp:nvSpPr>
        <dsp:cNvPr id="0" name=""/>
        <dsp:cNvSpPr/>
      </dsp:nvSpPr>
      <dsp:spPr>
        <a:xfrm>
          <a:off x="3045984" y="4653733"/>
          <a:ext cx="2071737" cy="1277571"/>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dirty="0"/>
            <a:t>Timeline basically shows the chronological order of events that you plan to do in your project. </a:t>
          </a:r>
        </a:p>
      </dsp:txBody>
      <dsp:txXfrm>
        <a:off x="3045984" y="4653733"/>
        <a:ext cx="2071737" cy="1277571"/>
      </dsp:txXfrm>
    </dsp:sp>
    <dsp:sp modelId="{14DC348F-A6B4-F74B-9F3B-8766D517FC63}">
      <dsp:nvSpPr>
        <dsp:cNvPr id="0" name=""/>
        <dsp:cNvSpPr/>
      </dsp:nvSpPr>
      <dsp:spPr>
        <a:xfrm>
          <a:off x="5117722" y="1682749"/>
          <a:ext cx="759637" cy="1450230"/>
        </a:xfrm>
        <a:prstGeom prst="chevron">
          <a:avLst>
            <a:gd name="adj" fmla="val 62310"/>
          </a:avLst>
        </a:prstGeom>
        <a:solidFill>
          <a:schemeClr val="accent3">
            <a:hueOff val="1355300"/>
            <a:satOff val="50000"/>
            <a:lumOff val="-7353"/>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4F46CA38-2FBD-3E4E-9937-1D709CD7E0BE}">
      <dsp:nvSpPr>
        <dsp:cNvPr id="0" name=""/>
        <dsp:cNvSpPr/>
      </dsp:nvSpPr>
      <dsp:spPr>
        <a:xfrm>
          <a:off x="5877359" y="1683453"/>
          <a:ext cx="2071737" cy="1450216"/>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GB" sz="2200" b="1" kern="1200" dirty="0"/>
            <a:t>Workplan</a:t>
          </a:r>
          <a:endParaRPr lang="en-GB" sz="2200" kern="1200" dirty="0"/>
        </a:p>
      </dsp:txBody>
      <dsp:txXfrm>
        <a:off x="5877359" y="1683453"/>
        <a:ext cx="2071737" cy="1450216"/>
      </dsp:txXfrm>
    </dsp:sp>
    <dsp:sp modelId="{F2703947-BCAE-1241-8019-093FB5993A60}">
      <dsp:nvSpPr>
        <dsp:cNvPr id="0" name=""/>
        <dsp:cNvSpPr/>
      </dsp:nvSpPr>
      <dsp:spPr>
        <a:xfrm>
          <a:off x="5877359" y="4653733"/>
          <a:ext cx="2071737" cy="1277571"/>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dirty="0"/>
            <a:t>A work plan is a description of the sequence of the project activities in time. It is much more detailed than a mere timeline though. It includes information about responsibilities, objectives and sometimes even the budget.</a:t>
          </a:r>
        </a:p>
      </dsp:txBody>
      <dsp:txXfrm>
        <a:off x="5877359" y="4653733"/>
        <a:ext cx="2071737" cy="1277571"/>
      </dsp:txXfrm>
    </dsp:sp>
    <dsp:sp modelId="{5F0F12E1-0DE4-BC49-BCD5-5F024E41E827}">
      <dsp:nvSpPr>
        <dsp:cNvPr id="0" name=""/>
        <dsp:cNvSpPr/>
      </dsp:nvSpPr>
      <dsp:spPr>
        <a:xfrm>
          <a:off x="7949097" y="1682749"/>
          <a:ext cx="759637" cy="1450230"/>
        </a:xfrm>
        <a:prstGeom prst="chevron">
          <a:avLst>
            <a:gd name="adj" fmla="val 62310"/>
          </a:avLst>
        </a:prstGeom>
        <a:solidFill>
          <a:schemeClr val="accent3">
            <a:hueOff val="2710599"/>
            <a:satOff val="100000"/>
            <a:lumOff val="-14706"/>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13A45C96-51E0-C440-AF10-4E59E6D639CD}">
      <dsp:nvSpPr>
        <dsp:cNvPr id="0" name=""/>
        <dsp:cNvSpPr/>
      </dsp:nvSpPr>
      <dsp:spPr>
        <a:xfrm>
          <a:off x="8864114" y="1579867"/>
          <a:ext cx="1760977" cy="1760977"/>
        </a:xfrm>
        <a:prstGeom prst="ellipse">
          <a:avLst/>
        </a:prstGeom>
        <a:solidFill>
          <a:schemeClr val="accent3">
            <a:hueOff val="2710599"/>
            <a:satOff val="100000"/>
            <a:lumOff val="-14706"/>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r>
            <a:rPr lang="en-GB" sz="2200" b="1" kern="1200"/>
            <a:t>Budget estimates</a:t>
          </a:r>
          <a:endParaRPr lang="en-GB" sz="2200" b="1" kern="1200" dirty="0"/>
        </a:p>
      </dsp:txBody>
      <dsp:txXfrm>
        <a:off x="9122003" y="1837756"/>
        <a:ext cx="1245199" cy="1245199"/>
      </dsp:txXfrm>
    </dsp:sp>
    <dsp:sp modelId="{D50C59CF-6EAC-C844-A9C8-2D659AB26323}">
      <dsp:nvSpPr>
        <dsp:cNvPr id="0" name=""/>
        <dsp:cNvSpPr/>
      </dsp:nvSpPr>
      <dsp:spPr>
        <a:xfrm>
          <a:off x="8708734" y="4653733"/>
          <a:ext cx="2071737" cy="1277571"/>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dirty="0"/>
            <a:t>A budget is an estimate of income and expenditure for a set period of time. Project budget simply refers to a document which specifies how much money needs to be allocated and how will the allocated money be implemented on the activities to achieve the goal of the project.</a:t>
          </a:r>
        </a:p>
      </dsp:txBody>
      <dsp:txXfrm>
        <a:off x="8708734" y="4653733"/>
        <a:ext cx="2071737" cy="127757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88A9AA-9EB3-EC48-9C49-241378473507}">
      <dsp:nvSpPr>
        <dsp:cNvPr id="0" name=""/>
        <dsp:cNvSpPr/>
      </dsp:nvSpPr>
      <dsp:spPr>
        <a:xfrm rot="5400000">
          <a:off x="272" y="1110461"/>
          <a:ext cx="3540265" cy="3540809"/>
        </a:xfrm>
        <a:prstGeom prst="blockArc">
          <a:avLst>
            <a:gd name="adj1" fmla="val 13500000"/>
            <a:gd name="adj2" fmla="val 18900000"/>
            <a:gd name="adj3" fmla="val 496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82168911-6C54-B54C-9F28-0F32EBFC2D06}">
      <dsp:nvSpPr>
        <dsp:cNvPr id="0" name=""/>
        <dsp:cNvSpPr/>
      </dsp:nvSpPr>
      <dsp:spPr>
        <a:xfrm rot="16200000">
          <a:off x="3643931" y="1110461"/>
          <a:ext cx="3540265" cy="3540809"/>
        </a:xfrm>
        <a:prstGeom prst="blockArc">
          <a:avLst>
            <a:gd name="adj1" fmla="val 13500000"/>
            <a:gd name="adj2" fmla="val 18900000"/>
            <a:gd name="adj3" fmla="val 4960"/>
          </a:avLst>
        </a:prstGeom>
        <a:solidFill>
          <a:schemeClr val="accent4">
            <a:hueOff val="3266964"/>
            <a:satOff val="-13592"/>
            <a:lumOff val="3203"/>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A5ACCB6E-7EC2-1949-8347-BBA2B895D7E0}">
      <dsp:nvSpPr>
        <dsp:cNvPr id="0" name=""/>
        <dsp:cNvSpPr/>
      </dsp:nvSpPr>
      <dsp:spPr>
        <a:xfrm>
          <a:off x="4012747" y="4377066"/>
          <a:ext cx="2688015" cy="708280"/>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GB" sz="1900" b="1" kern="1200" dirty="0"/>
            <a:t>Monitoring and Evaluation Strategies</a:t>
          </a:r>
        </a:p>
      </dsp:txBody>
      <dsp:txXfrm>
        <a:off x="4012747" y="4377066"/>
        <a:ext cx="2688015" cy="708280"/>
      </dsp:txXfrm>
    </dsp:sp>
    <dsp:sp modelId="{FE248699-6ADC-B244-82C2-C64E85F2B931}">
      <dsp:nvSpPr>
        <dsp:cNvPr id="0" name=""/>
        <dsp:cNvSpPr/>
      </dsp:nvSpPr>
      <dsp:spPr>
        <a:xfrm rot="5400000">
          <a:off x="3530367" y="1110461"/>
          <a:ext cx="3540265" cy="3540809"/>
        </a:xfrm>
        <a:prstGeom prst="blockArc">
          <a:avLst>
            <a:gd name="adj1" fmla="val 13500000"/>
            <a:gd name="adj2" fmla="val 18900000"/>
            <a:gd name="adj3" fmla="val 4960"/>
          </a:avLst>
        </a:prstGeom>
        <a:solidFill>
          <a:schemeClr val="accent4">
            <a:hueOff val="6533927"/>
            <a:satOff val="-27185"/>
            <a:lumOff val="640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1114DAE4-8550-2748-A812-2DD06F8A2065}">
      <dsp:nvSpPr>
        <dsp:cNvPr id="0" name=""/>
        <dsp:cNvSpPr/>
      </dsp:nvSpPr>
      <dsp:spPr>
        <a:xfrm rot="16200000">
          <a:off x="7172955" y="1110461"/>
          <a:ext cx="3540265" cy="3540809"/>
        </a:xfrm>
        <a:prstGeom prst="blockArc">
          <a:avLst>
            <a:gd name="adj1" fmla="val 13500000"/>
            <a:gd name="adj2" fmla="val 18900000"/>
            <a:gd name="adj3" fmla="val 4960"/>
          </a:avLst>
        </a:prstGeom>
        <a:solidFill>
          <a:schemeClr val="accent4">
            <a:hueOff val="9800891"/>
            <a:satOff val="-40777"/>
            <a:lumOff val="9608"/>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5D1FC7B8-803E-2E4D-8C63-808C24FDEA70}">
      <dsp:nvSpPr>
        <dsp:cNvPr id="0" name=""/>
        <dsp:cNvSpPr/>
      </dsp:nvSpPr>
      <dsp:spPr>
        <a:xfrm>
          <a:off x="7770107" y="4445309"/>
          <a:ext cx="2688015" cy="708280"/>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GB" sz="1900" b="1" kern="1200" dirty="0"/>
            <a:t>Communication &amp; Advocacy</a:t>
          </a:r>
          <a:endParaRPr lang="en-PK" sz="1900" b="1" kern="1200" dirty="0"/>
        </a:p>
      </dsp:txBody>
      <dsp:txXfrm>
        <a:off x="7770107" y="4445309"/>
        <a:ext cx="2688015" cy="708280"/>
      </dsp:txXfrm>
    </dsp:sp>
    <dsp:sp modelId="{E4D37FF5-DACC-414D-ACBA-D8063EFF3175}">
      <dsp:nvSpPr>
        <dsp:cNvPr id="0" name=""/>
        <dsp:cNvSpPr/>
      </dsp:nvSpPr>
      <dsp:spPr>
        <a:xfrm>
          <a:off x="3982872" y="1511489"/>
          <a:ext cx="2777745" cy="2852260"/>
        </a:xfrm>
        <a:prstGeom prst="ellipse">
          <a:avLst/>
        </a:prstGeom>
        <a:solidFill>
          <a:schemeClr val="accent4">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rtl="0">
            <a:lnSpc>
              <a:spcPct val="90000"/>
            </a:lnSpc>
            <a:spcBef>
              <a:spcPct val="0"/>
            </a:spcBef>
            <a:spcAft>
              <a:spcPct val="35000"/>
            </a:spcAft>
          </a:pPr>
          <a:r>
            <a:rPr lang="en-GB" sz="1400" b="1" kern="1200" dirty="0"/>
            <a:t>Monitoring and Evaluation strategies is an approach that has mainly been developed to measure and assess the success and performance of projects, programs or entire organizations.</a:t>
          </a:r>
        </a:p>
      </dsp:txBody>
      <dsp:txXfrm>
        <a:off x="4538421" y="1796715"/>
        <a:ext cx="1666647" cy="2281808"/>
      </dsp:txXfrm>
    </dsp:sp>
    <dsp:sp modelId="{DF1568C8-C7FD-984F-9EA4-307CF1BCDF63}">
      <dsp:nvSpPr>
        <dsp:cNvPr id="0" name=""/>
        <dsp:cNvSpPr/>
      </dsp:nvSpPr>
      <dsp:spPr>
        <a:xfrm>
          <a:off x="579200" y="1535720"/>
          <a:ext cx="2686672" cy="2657754"/>
        </a:xfrm>
        <a:prstGeom prst="ellipse">
          <a:avLst/>
        </a:prstGeom>
        <a:solidFill>
          <a:schemeClr val="accent4">
            <a:alpha val="50000"/>
            <a:hueOff val="3266964"/>
            <a:satOff val="-13592"/>
            <a:lumOff val="3203"/>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GB" sz="1400" b="1" kern="1200" dirty="0"/>
            <a:t>Sustainability is the ability of an organization to continue its mission or program far into the future. </a:t>
          </a:r>
        </a:p>
      </dsp:txBody>
      <dsp:txXfrm>
        <a:off x="972654" y="1924939"/>
        <a:ext cx="1899764" cy="1879316"/>
      </dsp:txXfrm>
    </dsp:sp>
    <dsp:sp modelId="{1F5CBFD6-E4F2-434B-8914-837A201773A7}">
      <dsp:nvSpPr>
        <dsp:cNvPr id="0" name=""/>
        <dsp:cNvSpPr/>
      </dsp:nvSpPr>
      <dsp:spPr>
        <a:xfrm>
          <a:off x="606534" y="3373644"/>
          <a:ext cx="743809" cy="743721"/>
        </a:xfrm>
        <a:prstGeom prst="ellipse">
          <a:avLst/>
        </a:prstGeom>
        <a:solidFill>
          <a:schemeClr val="accent4">
            <a:alpha val="50000"/>
            <a:hueOff val="6533927"/>
            <a:satOff val="-27185"/>
            <a:lumOff val="6405"/>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EE7C2D24-3B06-1345-8FE0-FFD544DFD3F8}">
      <dsp:nvSpPr>
        <dsp:cNvPr id="0" name=""/>
        <dsp:cNvSpPr/>
      </dsp:nvSpPr>
      <dsp:spPr>
        <a:xfrm>
          <a:off x="2763267" y="2449017"/>
          <a:ext cx="432661" cy="432765"/>
        </a:xfrm>
        <a:prstGeom prst="ellipse">
          <a:avLst/>
        </a:prstGeom>
        <a:solidFill>
          <a:schemeClr val="accent4">
            <a:alpha val="50000"/>
            <a:hueOff val="9800891"/>
            <a:satOff val="-40777"/>
            <a:lumOff val="9608"/>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7A9BB762-0764-D048-8110-69738904DCDF}">
      <dsp:nvSpPr>
        <dsp:cNvPr id="0" name=""/>
        <dsp:cNvSpPr/>
      </dsp:nvSpPr>
      <dsp:spPr>
        <a:xfrm>
          <a:off x="7477811" y="1296541"/>
          <a:ext cx="3017317" cy="3131902"/>
        </a:xfrm>
        <a:prstGeom prst="ellipse">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i="0" kern="1200" dirty="0"/>
            <a:t>Effective communication – advocacy or otherwise – involves more than just using words to convey a message. Integrated campaigns that include print, multimedia and interactive content are likely to be more appealing, easily shared through different channels and thus, highly effective</a:t>
          </a:r>
          <a:endParaRPr lang="en-PK" sz="1400" b="1" kern="1200" dirty="0"/>
        </a:p>
      </dsp:txBody>
      <dsp:txXfrm>
        <a:off x="7919687" y="1755197"/>
        <a:ext cx="2133565" cy="2214590"/>
      </dsp:txXfrm>
    </dsp:sp>
    <dsp:sp modelId="{8F7C820E-8629-0940-8D4B-0BCB05EEA510}">
      <dsp:nvSpPr>
        <dsp:cNvPr id="0" name=""/>
        <dsp:cNvSpPr/>
      </dsp:nvSpPr>
      <dsp:spPr>
        <a:xfrm>
          <a:off x="665307" y="4186001"/>
          <a:ext cx="2688015" cy="708280"/>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b="1" kern="1200" dirty="0"/>
            <a:t>Sustainability</a:t>
          </a:r>
          <a:endParaRPr lang="en-GB" sz="1900" kern="1200" dirty="0"/>
        </a:p>
      </dsp:txBody>
      <dsp:txXfrm>
        <a:off x="665307" y="4186001"/>
        <a:ext cx="2688015" cy="708280"/>
      </dsp:txXfrm>
    </dsp:sp>
  </dsp:spTree>
</dsp:drawing>
</file>

<file path=ppt/diagrams/layout1.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8.xml><?xml version="1.0" encoding="utf-8"?>
<dgm:layoutDef xmlns:dgm="http://schemas.openxmlformats.org/drawingml/2006/diagram" xmlns:a="http://schemas.openxmlformats.org/drawingml/2006/main" uniqueId="urn:microsoft.com/office/officeart/2009/3/layout/PhasedProcess">
  <dgm:title val=""/>
  <dgm:desc val=""/>
  <dgm:catLst>
    <dgm:cat type="process" pri="12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clrData>
  <dgm:layoutNode name="Name0">
    <dgm:varLst>
      <dgm:chMax val="3"/>
      <dgm:chPref val="3"/>
      <dgm:bulletEnabled val="1"/>
      <dgm:dir/>
      <dgm:animLvl val="lvl"/>
    </dgm:varLst>
    <dgm:shape xmlns:r="http://schemas.openxmlformats.org/officeDocument/2006/relationships" r:blip="">
      <dgm:adjLst/>
    </dgm:shape>
    <dgm:choose name="Name1">
      <dgm:if name="Name2" axis="ch" ptType="node" func="cnt" op="gte" val="3">
        <dgm:alg type="composite">
          <dgm:param type="ar" val="2.8316"/>
        </dgm:alg>
        <dgm:choose name="Name3">
          <dgm:if name="Name4"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567"/>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rightChild" refType="w" fact="0.713"/>
              <dgm:constr type="t" for="ch" forName="rightChild" refType="h" fact="0.1934"/>
              <dgm:constr type="w" for="ch" forName="rightChild" refType="w" fact="0.193"/>
              <dgm:constr type="h" for="ch" forName="rightChild" refType="h" fact="0.5464"/>
              <dgm:constr type="l" for="ch" forName="parentText1" refType="w" fact="0.0621"/>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6845"/>
              <dgm:constr type="t" for="ch" forName="parentText3" refType="h" fact="0.8128"/>
              <dgm:constr type="w" for="ch" forName="parentText3" refType="w" fact="0.2509"/>
              <dgm:constr type="h" for="ch" forName="parentText3" refType="h" fact="0.1872"/>
            </dgm:constrLst>
          </dgm:if>
          <dgm:else name="Name5">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72"/>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rightChild" refType="w" fact="0.09"/>
              <dgm:constr type="t" for="ch" forName="rightChild" refType="h" fact="0.1934"/>
              <dgm:constr type="w" for="ch" forName="rightChild" refType="w" fact="0.193"/>
              <dgm:constr type="h" for="ch" forName="rightChild" refType="h" fact="0.5464"/>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parentText1" refType="w" fact="0.7"/>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062"/>
              <dgm:constr type="t" for="ch" forName="parentText3" refType="h" fact="0.8128"/>
              <dgm:constr type="w" for="ch" forName="parentText3" refType="w" fact="0.2509"/>
              <dgm:constr type="h" for="ch" forName="parentText3" refType="h" fact="0.1872"/>
            </dgm:constrLst>
          </dgm:else>
        </dgm:choose>
      </dgm:if>
      <dgm:if name="Name6" axis="ch" ptType="node" func="cnt" op="gte" val="2">
        <dgm:alg type="composite">
          <dgm:param type="ar" val="1.8986"/>
        </dgm:alg>
        <dgm:choose name="Name7">
          <dgm:if name="Name8"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941"/>
              <dgm:constr type="t" for="ch" forName="leftComposite" refType="h" fact="0.1159"/>
              <dgm:constr type="w" for="ch" forName="leftComposite" refType="w" fact="0.3469"/>
              <dgm:constr type="h" for="ch" forName="leftComposite" refType="h" fact="0.6953"/>
              <dgm:constr type="l" for="ch" forName="middleComposite" refType="w" fact="0.5782"/>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1" refType="w" fact="0.0926"/>
              <dgm:constr type="t" for="ch" forName="parentText1" refType="h" fact="0.8128"/>
              <dgm:constr type="w" for="ch" forName="parentText1" refType="w" fact="0.3742"/>
              <dgm:constr type="h" for="ch" forName="parentText1" refType="h" fact="0.1872"/>
              <dgm:constr type="l" for="ch" forName="parentText2" refType="w" fact="0.5655"/>
              <dgm:constr type="t" for="ch" forName="parentText2" refType="h" fact="0.8128"/>
              <dgm:constr type="w" for="ch" forName="parentText2" refType="w" fact="0.3742"/>
              <dgm:constr type="h" for="ch" forName="parentText2" refType="h" fact="0.1872"/>
            </dgm:constrLst>
          </dgm:if>
          <dgm:else name="Name9">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592"/>
              <dgm:constr type="t" for="ch" forName="leftComposite" refType="h" fact="0.1159"/>
              <dgm:constr type="w" for="ch" forName="leftComposite" refType="w" fact="0.3469"/>
              <dgm:constr type="h" for="ch" forName="leftComposite" refType="h" fact="0.6953"/>
              <dgm:constr type="l" for="ch" forName="middleComposite" refType="w" fact="0.0941"/>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2" refType="w" fact="0.0926"/>
              <dgm:constr type="t" for="ch" forName="parentText2" refType="h" fact="0.8128"/>
              <dgm:constr type="w" for="ch" forName="parentText2" refType="w" fact="0.3742"/>
              <dgm:constr type="h" for="ch" forName="parentText2" refType="h" fact="0.1872"/>
              <dgm:constr type="l" for="ch" forName="parentText1" refType="w" fact="0.5655"/>
              <dgm:constr type="t" for="ch" forName="parentText1" refType="h" fact="0.8128"/>
              <dgm:constr type="w" for="ch" forName="parentText1" refType="w" fact="0.3742"/>
              <dgm:constr type="h" for="ch" forName="parentText1" refType="h" fact="0.1872"/>
            </dgm:constrLst>
          </dgm:else>
        </dgm:choose>
      </dgm:if>
      <dgm:else name="Name10">
        <dgm:alg type="composite">
          <dgm:param type="ar" val="0.8036"/>
        </dgm:alg>
        <dgm:constrLst>
          <dgm:constr type="primFontSz" for="des" forName="parentText1" val="65"/>
          <dgm:constr type="primFontSz" for="des" forName="childText1_1" val="65"/>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l" for="ch" forName="leftComposite" refType="w" fact="0"/>
          <dgm:constr type="t" for="ch" forName="leftComposite" refType="h" fact="0.1159"/>
          <dgm:constr type="w" for="ch" forName="leftComposite" refType="w"/>
          <dgm:constr type="h" for="ch" forName="leftComposite" refType="h" fact="0.6953"/>
          <dgm:constr type="l" for="ch" forName="parentText1" refType="w" fact="0"/>
          <dgm:constr type="t" for="ch" forName="parentText1" refType="h" fact="0.8128"/>
          <dgm:constr type="w" for="ch" forName="parentText1" refType="w"/>
          <dgm:constr type="h" for="ch" forName="parentText1" refType="h" fact="0.1872"/>
        </dgm:constrLst>
      </dgm:else>
    </dgm:choose>
    <dgm:choose name="Name11">
      <dgm:if name="Name12" axis="ch" ptType="node" func="cnt" op="gte" val="1">
        <dgm:choose name="Name13">
          <dgm:if name="Name14" axis="ch" ptType="node" func="cnt" op="gte" val="2">
            <dgm:layoutNode name="arc1">
              <dgm:alg type="sp"/>
              <dgm:shape xmlns:r="http://schemas.openxmlformats.org/officeDocument/2006/relationships" rot="90" type="blockArc" r:blip="">
                <dgm:adjLst>
                  <dgm:adj idx="1" val="-135"/>
                  <dgm:adj idx="2" val="-45"/>
                  <dgm:adj idx="3" val="0.0496"/>
                </dgm:adjLst>
              </dgm:shape>
              <dgm:presOf/>
            </dgm:layoutNode>
            <dgm:layoutNode name="arc3">
              <dgm:alg type="sp"/>
              <dgm:shape xmlns:r="http://schemas.openxmlformats.org/officeDocument/2006/relationships" rot="270" type="blockArc" r:blip="">
                <dgm:adjLst>
                  <dgm:adj idx="1" val="-135"/>
                  <dgm:adj idx="2" val="-45"/>
                  <dgm:adj idx="3" val="0.0496"/>
                </dgm:adjLst>
              </dgm:shape>
              <dgm:presOf/>
            </dgm:layoutNode>
            <dgm:layoutNode name="parentText2" styleLbl="revTx">
              <dgm:varLst>
                <dgm:chMax val="4"/>
                <dgm:chPref val="3"/>
                <dgm:bulletEnabled val="1"/>
              </dgm:varLst>
              <dgm:alg type="tx"/>
              <dgm:shape xmlns:r="http://schemas.openxmlformats.org/officeDocument/2006/relationships" type="rect" r:blip="">
                <dgm:adjLst/>
              </dgm:shap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5"/>
        </dgm:choose>
        <dgm:choose name="Name16">
          <dgm:if name="Name17" axis="ch" ptType="node" func="cnt" op="gte" val="3">
            <dgm:layoutNode name="arc2">
              <dgm:alg type="sp"/>
              <dgm:shape xmlns:r="http://schemas.openxmlformats.org/officeDocument/2006/relationships" rot="90" type="blockArc" r:blip="">
                <dgm:adjLst>
                  <dgm:adj idx="1" val="-135"/>
                  <dgm:adj idx="2" val="-45"/>
                  <dgm:adj idx="3" val="0.0496"/>
                </dgm:adjLst>
              </dgm:shape>
              <dgm:presOf/>
            </dgm:layoutNode>
            <dgm:layoutNode name="arc4">
              <dgm:alg type="sp"/>
              <dgm:shape xmlns:r="http://schemas.openxmlformats.org/officeDocument/2006/relationships" rot="270" type="blockArc" r:blip="">
                <dgm:adjLst>
                  <dgm:adj idx="1" val="-135"/>
                  <dgm:adj idx="2" val="-45"/>
                  <dgm:adj idx="3" val="0.0496"/>
                </dgm:adjLst>
              </dgm:shape>
              <dgm:presOf/>
            </dgm:layoutNode>
            <dgm:layoutNode name="parentText3" styleLbl="revTx">
              <dgm:varLst>
                <dgm:chMax val="1"/>
                <dgm:chPref val="1"/>
                <dgm:bulletEnabled val="1"/>
              </dgm:varLst>
              <dgm:alg type="tx"/>
              <dgm:shape xmlns:r="http://schemas.openxmlformats.org/officeDocument/2006/relationships" type="rect" r:blip="">
                <dgm:adjLst/>
              </dgm:shape>
              <dgm:presOf axis="ch 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8"/>
        </dgm:choose>
      </dgm:if>
      <dgm:else name="Name19"/>
    </dgm:choose>
    <dgm:layoutNode name="middleComposite">
      <dgm:choose name="Name20">
        <dgm:if name="Name21" axis="ch ch" ptType="node node" st="2 1" cnt="1 0" func="cnt" op="lte" val="1">
          <dgm:alg type="composite">
            <dgm:param type="ar" val="1"/>
          </dgm:alg>
        </dgm:if>
        <dgm:if name="Name22" axis="ch ch" ptType="node node" st="2 1" cnt="1 0" func="cnt" op="equ" val="2">
          <dgm:alg type="composite">
            <dgm:param type="ar" val="1.792"/>
          </dgm:alg>
        </dgm:if>
        <dgm:if name="Name23" axis="ch ch" ptType="node node" st="2 1" cnt="1 0" func="cnt" op="equ" val="3">
          <dgm:alg type="composite">
            <dgm:param type="ar" val="1"/>
          </dgm:alg>
        </dgm:if>
        <dgm:else name="Name24">
          <dgm:alg type="composite">
            <dgm:param type="ar" val="1"/>
          </dgm:alg>
        </dgm:else>
      </dgm:choose>
      <dgm:shape xmlns:r="http://schemas.openxmlformats.org/officeDocument/2006/relationships" r:blip="">
        <dgm:adjLst/>
      </dgm:shape>
      <dgm:presOf/>
      <dgm:choose name="Name25">
        <dgm:if name="Name26" axis="ch ch" ptType="node node" st="2 1" cnt="1 0" func="cnt" op="lte" val="1">
          <dgm:constrLst>
            <dgm:constr type="ctrX" for="ch" forName="circ1" refType="w" fact="0.5"/>
            <dgm:constr type="ctrY" for="ch" forName="circ1" refType="h" fact="0.5"/>
            <dgm:constr type="w" for="ch" forName="circ1" refType="w"/>
            <dgm:constr type="h" for="ch" forName="circ1" refType="h"/>
            <dgm:constr type="l" for="ch" forName="circ1Tx" refType="w" fact="0.2"/>
            <dgm:constr type="t" for="ch" forName="circ1Tx" refType="h" fact="0.1"/>
            <dgm:constr type="w" for="ch" forName="circ1Tx" refType="w" fact="0.6"/>
            <dgm:constr type="h" for="ch" forName="circ1Tx" refType="h" fact="0.8"/>
          </dgm:constrLst>
        </dgm:if>
        <dgm:if name="Name27" axis="ch ch" ptType="node node" st="2 1" cnt="1 0"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Lst>
        </dgm:if>
        <dgm:if name="Name28" axis="ch ch" ptType="node node" st="2 1" cnt="1 0"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Lst>
        </dgm:if>
        <dgm:else name="Name29">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Lst>
        </dgm:else>
      </dgm:choose>
      <dgm:ruleLst/>
      <dgm:forEach name="Name30" axis="ch ch" ptType="node node" st="2 1" cnt="1 1">
        <dgm:layoutNode name="circ1" styleLbl="vennNode1">
          <dgm:alg type="sp"/>
          <dgm:shape xmlns:r="http://schemas.openxmlformats.org/officeDocument/2006/relationships" type="ellipse" r:blip="">
            <dgm:adjLst/>
          </dgm:shape>
          <dgm:presOf axis="desOrSelf" ptType="node"/>
          <dgm:constrLst/>
          <dgm:ruleLst/>
        </dgm:layoutNode>
        <dgm:layoutNode name="circ1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1" axis="ch ch" ptType="node node" st="2 2" cnt="1 1">
        <dgm:layoutNode name="circ2" styleLbl="vennNode1">
          <dgm:alg type="sp"/>
          <dgm:shape xmlns:r="http://schemas.openxmlformats.org/officeDocument/2006/relationships" type="ellipse" r:blip="">
            <dgm:adjLst/>
          </dgm:shape>
          <dgm:presOf axis="desOrSelf" ptType="node"/>
          <dgm:constrLst/>
          <dgm:ruleLst/>
        </dgm:layoutNode>
        <dgm:layoutNode name="circ2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2" axis="ch ch" ptType="node node" st="2 3" cnt="1 1">
        <dgm:layoutNode name="circ3" styleLbl="vennNode1">
          <dgm:alg type="sp"/>
          <dgm:shape xmlns:r="http://schemas.openxmlformats.org/officeDocument/2006/relationships" type="ellipse" r:blip="">
            <dgm:adjLst/>
          </dgm:shape>
          <dgm:presOf axis="desOrSelf" ptType="node"/>
          <dgm:constrLst/>
          <dgm:ruleLst/>
        </dgm:layoutNode>
        <dgm:layoutNode name="circ3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3" axis="ch ch" ptType="node node" st="2 4" cnt="1 1">
        <dgm:layoutNode name="circ4" styleLbl="vennNode1">
          <dgm:alg type="sp"/>
          <dgm:shape xmlns:r="http://schemas.openxmlformats.org/officeDocument/2006/relationships" type="ellipse" r:blip="">
            <dgm:adjLst/>
          </dgm:shape>
          <dgm:presOf axis="desOrSelf" ptType="nod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layoutNode>
    <dgm:layoutNode name="leftComposite">
      <dgm:choose name="Name34">
        <dgm:if name="Name35" axis="ch ch" ptType="node node" st="1 1" cnt="1 0" func="cnt" op="lte" val="1">
          <dgm:alg type="composite">
            <dgm:param type="ar" val="1.3085"/>
          </dgm:alg>
          <dgm:constrLst>
            <dgm:constr type="l" for="ch" forName="childText1_1" refType="w" fact="0.2124"/>
            <dgm:constr type="t" for="ch" forName="childText1_1" refType="h" fact="0"/>
            <dgm:constr type="w" for="ch" forName="childText1_1" refType="w" fact="0.5759"/>
            <dgm:constr type="h" for="ch" forName="childText1_1" refType="h" fact="0.7535"/>
            <dgm:constr type="l" for="ch" forName="ellipse1" refType="w" fact="0"/>
            <dgm:constr type="t" for="ch" forName="ellipse1" refType="h" fact="0.63"/>
            <dgm:constr type="w" for="ch" forName="ellipse1" refType="w" fact="0.2828"/>
            <dgm:constr type="h" for="ch" forName="ellipse1" refType="h" fact="0.37"/>
            <dgm:constr type="l" for="ch" forName="ellipse2" refType="w" fact="0.82"/>
            <dgm:constr type="t" for="ch" forName="ellipse2" refType="h" fact="0.17"/>
            <dgm:constr type="w" for="ch" forName="ellipse2" refType="w" fact="0.1645"/>
            <dgm:constr type="h" for="ch" forName="ellipse2" refType="h" fact="0.2153"/>
          </dgm:constrLst>
        </dgm:if>
        <dgm:if name="Name36" axis="ch ch" ptType="node node" st="1 1" cnt="1 0" func="cnt" op="equ" val="2">
          <dgm:alg type="composite">
            <dgm:param type="ar" val="0.8917"/>
          </dgm:alg>
          <dgm:constrLst>
            <dgm:constr type="l" for="ch" forName="childText1_1" refType="w" fact="0.1864"/>
            <dgm:constr type="t" for="ch" forName="childText1_1" refType="h" fact="0"/>
            <dgm:constr type="w" for="ch" forName="childText1_1" refType="w" fact="0.5055"/>
            <dgm:constr type="h" for="ch" forName="childText1_1" refType="h" fact="0.4507"/>
            <dgm:constr type="l" for="ch" forName="childText1_2" refType="w" fact="0.4945"/>
            <dgm:constr type="t" for="ch" forName="childText1_2" refType="h" fact="0.3929"/>
            <dgm:constr type="w" for="ch" forName="childText1_2" refType="w" fact="0.5055"/>
            <dgm:constr type="h" for="ch" forName="childText1_2" refType="h" fact="0.4507"/>
            <dgm:constr type="l" for="ch" forName="ellipse1" refType="w" fact="0"/>
            <dgm:constr type="t" for="ch" forName="ellipse1" refType="h" fact="0.3768"/>
            <dgm:constr type="w" for="ch" forName="ellipse1" refType="w" fact="0.2482"/>
            <dgm:constr type="h" for="ch" forName="ellipse1" refType="h" fact="0.2213"/>
            <dgm:constr type="l" for="ch" forName="ellipse3" refType="w" fact="0.5474"/>
            <dgm:constr type="t" for="ch" forName="ellipse3" refType="h" fact="0.8712"/>
            <dgm:constr type="w" for="ch" forName="ellipse3" refType="w" fact="0.1444"/>
            <dgm:constr type="h" for="ch" forName="ellipse3" refType="h" fact="0.1288"/>
            <dgm:constr type="l" for="ch" forName="ellipse2" refType="w" fact="0.7333"/>
            <dgm:constr type="t" for="ch" forName="ellipse2" refType="h" fact="0.0887"/>
            <dgm:constr type="w" for="ch" forName="ellipse2" refType="w" fact="0.1444"/>
            <dgm:constr type="h" for="ch" forName="ellipse2" refType="h" fact="0.1288"/>
          </dgm:constrLst>
        </dgm:if>
        <dgm:if name="Name37" axis="ch ch" ptType="node node" st="1 1" cnt="1 0" func="cnt" op="equ" val="3">
          <dgm:alg type="composite">
            <dgm:param type="ar" val="1.0811"/>
          </dgm:alg>
          <dgm:constrLst>
            <dgm:constr type="l" for="ch" forName="childText1_3" refType="w" fact="0.1649"/>
            <dgm:constr type="t" for="ch" forName="childText1_3" refType="h" fact="0.5389"/>
            <dgm:constr type="w" for="ch" forName="childText1_3" refType="w" fact="0.4265"/>
            <dgm:constr type="h" for="ch" forName="childText1_3" refType="h" fact="0.4611"/>
            <dgm:constr type="l" for="ch" forName="childText1_1" refType="w" fact="0.1573"/>
            <dgm:constr type="t" for="ch" forName="childText1_1" refType="h" fact="0"/>
            <dgm:constr type="w" for="ch" forName="childText1_1" refType="w" fact="0.4265"/>
            <dgm:constr type="h" for="ch" forName="childText1_1" refType="h" fact="0.4611"/>
            <dgm:constr type="l" for="ch" forName="childText1_2" refType="w" fact="0.5735"/>
            <dgm:constr type="t" for="ch" forName="childText1_2" refType="h" fact="0.2754"/>
            <dgm:constr type="w" for="ch" forName="childText1_2" refType="w" fact="0.4265"/>
            <dgm:constr type="h" for="ch" forName="childText1_2" refType="h" fact="0.4611"/>
            <dgm:constr type="l" for="ch" forName="ellipse1" refType="w" fact="0"/>
            <dgm:constr type="t" for="ch" forName="ellipse1" refType="h" fact="0.3855"/>
            <dgm:constr type="w" for="ch" forName="ellipse1" refType="w" fact="0.2095"/>
            <dgm:constr type="h" for="ch" forName="ellipse1" refType="h" fact="0.2264"/>
            <dgm:constr type="l" for="ch" forName="ellipse3" refType="w" fact="0.6181"/>
            <dgm:constr type="t" for="ch" forName="ellipse3" refType="h" fact="0.7647"/>
            <dgm:constr type="w" for="ch" forName="ellipse3" refType="w" fact="0.1219"/>
            <dgm:constr type="h" for="ch" forName="ellipse3" refType="h" fact="0.1317"/>
            <dgm:constr type="l" for="ch" forName="ellipse2" refType="w" fact="0.6188"/>
            <dgm:constr type="t" for="ch" forName="ellipse2" refType="h" fact="0.0907"/>
            <dgm:constr type="w" for="ch" forName="ellipse2" refType="w" fact="0.1219"/>
            <dgm:constr type="h" for="ch" forName="ellipse2" refType="h" fact="0.1317"/>
          </dgm:constrLst>
        </dgm:if>
        <dgm:else name="Name38">
          <dgm:alg type="composite">
            <dgm:param type="ar" val="0.9472"/>
          </dgm:alg>
          <dgm:constrLst>
            <dgm:constr type="l" for="ch" forName="childText1_3" refType="w" fact="0"/>
            <dgm:constr type="t" for="ch" forName="childText1_3" refType="h" fact="0.6035"/>
            <dgm:constr type="w" for="ch" forName="childText1_3" refType="w" fact="0.4186"/>
            <dgm:constr type="h" for="ch" forName="childText1_3" refType="h" fact="0.3965"/>
            <dgm:constr type="l" for="ch" forName="childText1_1" refType="w" fact="0.0981"/>
            <dgm:constr type="t" for="ch" forName="childText1_1" refType="h" fact="0"/>
            <dgm:constr type="w" for="ch" forName="childText1_1" refType="w" fact="0.4186"/>
            <dgm:constr type="h" for="ch" forName="childText1_1" refType="h" fact="0.3965"/>
            <dgm:constr type="l" for="ch" forName="childText1_2" refType="w" fact="0.5385"/>
            <dgm:constr type="t" for="ch" forName="childText1_2" refType="h" fact="0.1304"/>
            <dgm:constr type="w" for="ch" forName="childText1_2" refType="w" fact="0.4186"/>
            <dgm:constr type="h" for="ch" forName="childText1_2" refType="h" fact="0.3965"/>
            <dgm:constr type="l" for="ch" forName="ellipse4" refType="w" fact="0.3222"/>
            <dgm:constr type="t" for="ch" forName="ellipse4" refType="h" fact="0.4232"/>
            <dgm:constr type="w" for="ch" forName="ellipse4" refType="w" fact="0.2056"/>
            <dgm:constr type="h" for="ch" forName="ellipse4" refType="h" fact="0.1947"/>
            <dgm:constr type="l" for="ch" forName="ellipse1" refType="w" fact="0.1489"/>
            <dgm:constr type="t" for="ch" forName="ellipse1" refType="h" fact="0.4502"/>
            <dgm:constr type="w" for="ch" forName="ellipse1" refType="w" fact="0.1196"/>
            <dgm:constr type="h" for="ch" forName="ellipse1" refType="h" fact="0.1133"/>
            <dgm:constr type="l" for="ch" forName="ellipse2" refType="w" fact="0.5384"/>
            <dgm:constr type="t" for="ch" forName="ellipse2" refType="h" fact="0.0124"/>
            <dgm:constr type="w" for="ch" forName="ellipse2" refType="w" fact="0.1196"/>
            <dgm:constr type="h" for="ch" forName="ellipse2" refType="h" fact="0.1133"/>
            <dgm:constr type="l" for="ch" forName="childText1_4" refType="w" fact="0.4625"/>
            <dgm:constr type="t" for="ch" forName="childText1_4" refType="h" fact="0.5719"/>
            <dgm:constr type="w" for="ch" forName="childText1_4" refType="w" fact="0.4186"/>
            <dgm:constr type="h" for="ch" forName="childText1_4" refType="h" fact="0.3965"/>
            <dgm:constr type="l" for="ch" forName="ellipse3" refType="w" fact="0.8804"/>
            <dgm:constr type="t" for="ch" forName="ellipse3" refType="h" fact="0.5329"/>
            <dgm:constr type="w" for="ch" forName="ellipse3" refType="w" fact="0.1196"/>
            <dgm:constr type="h" for="ch" forName="ellipse3" refType="h" fact="0.1133"/>
            <dgm:constr type="l" for="ch" forName="ellipse5" refType="w" fact="0.0146"/>
            <dgm:constr type="t" for="ch" forName="ellipse5" refType="h" fact="0.5228"/>
            <dgm:constr type="w" for="ch" forName="ellipse5" refType="w" fact="0.0899"/>
            <dgm:constr type="h" for="ch" forName="ellipse5" refType="h" fact="0.0851"/>
          </dgm:constrLst>
        </dgm:else>
      </dgm:choose>
      <dgm:forEach name="Name39" axis="ch ch" ptType="node node" st="1 1" cnt="1 1">
        <dgm:layoutNode name="childText1_1"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1" styleLbl="vennNode1">
          <dgm:alg type="sp"/>
          <dgm:shape xmlns:r="http://schemas.openxmlformats.org/officeDocument/2006/relationships" type="ellipse" r:blip="">
            <dgm:adjLst/>
          </dgm:shape>
          <dgm:presOf/>
        </dgm:layoutNode>
        <dgm:layoutNode name="ellipse2" styleLbl="vennNode1">
          <dgm:alg type="sp"/>
          <dgm:shape xmlns:r="http://schemas.openxmlformats.org/officeDocument/2006/relationships" type="ellipse" r:blip="">
            <dgm:adjLst/>
          </dgm:shape>
          <dgm:presOf/>
        </dgm:layoutNode>
      </dgm:forEach>
      <dgm:forEach name="Name40" axis="ch ch" ptType="node node" st="1 2" cnt="1 1">
        <dgm:layoutNode name="childText1_2"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3" styleLbl="vennNode1">
          <dgm:alg type="sp"/>
          <dgm:shape xmlns:r="http://schemas.openxmlformats.org/officeDocument/2006/relationships" type="ellipse" r:blip="">
            <dgm:adjLst/>
          </dgm:shape>
          <dgm:presOf/>
        </dgm:layoutNode>
      </dgm:forEach>
      <dgm:forEach name="Name41" axis="ch ch" ptType="node node" st="1 3" cnt="1 1">
        <dgm:layoutNode name="childText1_3"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forEach name="Name42" axis="ch ch" ptType="node node" st="1 4" cnt="1 1">
        <dgm:layoutNode name="childText1_4"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4" styleLbl="vennNode1">
          <dgm:alg type="sp"/>
          <dgm:shape xmlns:r="http://schemas.openxmlformats.org/officeDocument/2006/relationships" type="ellipse" r:blip="">
            <dgm:adjLst/>
          </dgm:shape>
          <dgm:presOf/>
        </dgm:layoutNode>
        <dgm:layoutNode name="ellipse5" styleLbl="vennNode1">
          <dgm:alg type="sp"/>
          <dgm:shape xmlns:r="http://schemas.openxmlformats.org/officeDocument/2006/relationships" type="ellipse" r:blip="">
            <dgm:adjLst/>
          </dgm:shape>
          <dgm:presOf/>
        </dgm:layoutNode>
      </dgm:forEach>
    </dgm:layoutNode>
    <dgm:choose name="Name43">
      <dgm:if name="Name44" axis="ch ch" ptType="node node" st="3 1" cnt="1 0" func="cnt" op="gte" val="1">
        <dgm:layoutNode name="rightChild">
          <dgm:varLst>
            <dgm:chMax val="0"/>
            <dgm:chPref val="0"/>
          </dgm:varLst>
          <dgm:alg type="tx"/>
          <dgm:shape xmlns:r="http://schemas.openxmlformats.org/officeDocument/2006/relationships" type="ellipse" r:blip="">
            <dgm:adjLst/>
          </dgm:shape>
          <dgm:presOf axis="ch des"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5"/>
    </dgm:choose>
    <dgm:layoutNode name="parentText1" styleLbl="revTx">
      <dgm:varLst>
        <dgm:chMax val="4"/>
        <dgm:chPref val="3"/>
        <dgm:bulletEnabled val="1"/>
      </dgm:varLst>
      <dgm:alg type="tx"/>
      <dgm:shape xmlns:r="http://schemas.openxmlformats.org/officeDocument/2006/relationships" type="rect" r:blip="">
        <dgm:adjLst/>
      </dgm:shap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AA047-C45B-4941-AE07-EA0F09AE2089}"/>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PK"/>
          </a:p>
        </p:txBody>
      </p:sp>
      <p:sp>
        <p:nvSpPr>
          <p:cNvPr id="3" name="Subtitle 2">
            <a:extLst>
              <a:ext uri="{FF2B5EF4-FFF2-40B4-BE49-F238E27FC236}">
                <a16:creationId xmlns:a16="http://schemas.microsoft.com/office/drawing/2014/main" id="{F6938A8C-A5DB-C14A-AEF3-A2B300907A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PK"/>
          </a:p>
        </p:txBody>
      </p:sp>
      <p:sp>
        <p:nvSpPr>
          <p:cNvPr id="4" name="Date Placeholder 3">
            <a:extLst>
              <a:ext uri="{FF2B5EF4-FFF2-40B4-BE49-F238E27FC236}">
                <a16:creationId xmlns:a16="http://schemas.microsoft.com/office/drawing/2014/main" id="{FA00E3EE-4B87-1846-938E-310F6183ADE4}"/>
              </a:ext>
            </a:extLst>
          </p:cNvPr>
          <p:cNvSpPr>
            <a:spLocks noGrp="1"/>
          </p:cNvSpPr>
          <p:nvPr>
            <p:ph type="dt" sz="half" idx="10"/>
          </p:nvPr>
        </p:nvSpPr>
        <p:spPr/>
        <p:txBody>
          <a:bodyPr/>
          <a:lstStyle/>
          <a:p>
            <a:fld id="{44717FB7-A5C6-964E-A62C-95272D902FF5}" type="datetimeFigureOut">
              <a:rPr lang="en-PK" smtClean="0"/>
              <a:t>12/15/2020</a:t>
            </a:fld>
            <a:endParaRPr lang="en-PK"/>
          </a:p>
        </p:txBody>
      </p:sp>
      <p:sp>
        <p:nvSpPr>
          <p:cNvPr id="5" name="Footer Placeholder 4">
            <a:extLst>
              <a:ext uri="{FF2B5EF4-FFF2-40B4-BE49-F238E27FC236}">
                <a16:creationId xmlns:a16="http://schemas.microsoft.com/office/drawing/2014/main" id="{5BA87846-2F9F-D246-8A6B-0A157BD9B63E}"/>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E23E40F1-E34E-D742-B7BA-2CF7A52FBA81}"/>
              </a:ext>
            </a:extLst>
          </p:cNvPr>
          <p:cNvSpPr>
            <a:spLocks noGrp="1"/>
          </p:cNvSpPr>
          <p:nvPr>
            <p:ph type="sldNum" sz="quarter" idx="12"/>
          </p:nvPr>
        </p:nvSpPr>
        <p:spPr/>
        <p:txBody>
          <a:bodyPr/>
          <a:lstStyle/>
          <a:p>
            <a:fld id="{8DAC9134-5525-A844-8E39-EB9398659AB4}" type="slidenum">
              <a:rPr lang="en-PK" smtClean="0"/>
              <a:t>‹#›</a:t>
            </a:fld>
            <a:endParaRPr lang="en-PK"/>
          </a:p>
        </p:txBody>
      </p:sp>
    </p:spTree>
    <p:extLst>
      <p:ext uri="{BB962C8B-B14F-4D97-AF65-F5344CB8AC3E}">
        <p14:creationId xmlns:p14="http://schemas.microsoft.com/office/powerpoint/2010/main" val="1343948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6734B-5F45-5842-992B-9B9438F315C1}"/>
              </a:ext>
            </a:extLst>
          </p:cNvPr>
          <p:cNvSpPr>
            <a:spLocks noGrp="1"/>
          </p:cNvSpPr>
          <p:nvPr>
            <p:ph type="title"/>
          </p:nvPr>
        </p:nvSpPr>
        <p:spPr/>
        <p:txBody>
          <a:bodyPr/>
          <a:lstStyle/>
          <a:p>
            <a:r>
              <a:rPr lang="en-GB"/>
              <a:t>Click to edit Master title style</a:t>
            </a:r>
            <a:endParaRPr lang="en-PK"/>
          </a:p>
        </p:txBody>
      </p:sp>
      <p:sp>
        <p:nvSpPr>
          <p:cNvPr id="3" name="Vertical Text Placeholder 2">
            <a:extLst>
              <a:ext uri="{FF2B5EF4-FFF2-40B4-BE49-F238E27FC236}">
                <a16:creationId xmlns:a16="http://schemas.microsoft.com/office/drawing/2014/main" id="{71FBB849-80EC-5848-8057-5C38E1C045C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PK"/>
          </a:p>
        </p:txBody>
      </p:sp>
      <p:sp>
        <p:nvSpPr>
          <p:cNvPr id="4" name="Date Placeholder 3">
            <a:extLst>
              <a:ext uri="{FF2B5EF4-FFF2-40B4-BE49-F238E27FC236}">
                <a16:creationId xmlns:a16="http://schemas.microsoft.com/office/drawing/2014/main" id="{93E881C2-E7D6-7146-AAD2-6739AD1FB7AF}"/>
              </a:ext>
            </a:extLst>
          </p:cNvPr>
          <p:cNvSpPr>
            <a:spLocks noGrp="1"/>
          </p:cNvSpPr>
          <p:nvPr>
            <p:ph type="dt" sz="half" idx="10"/>
          </p:nvPr>
        </p:nvSpPr>
        <p:spPr/>
        <p:txBody>
          <a:bodyPr/>
          <a:lstStyle/>
          <a:p>
            <a:fld id="{44717FB7-A5C6-964E-A62C-95272D902FF5}" type="datetimeFigureOut">
              <a:rPr lang="en-PK" smtClean="0"/>
              <a:t>12/15/2020</a:t>
            </a:fld>
            <a:endParaRPr lang="en-PK"/>
          </a:p>
        </p:txBody>
      </p:sp>
      <p:sp>
        <p:nvSpPr>
          <p:cNvPr id="5" name="Footer Placeholder 4">
            <a:extLst>
              <a:ext uri="{FF2B5EF4-FFF2-40B4-BE49-F238E27FC236}">
                <a16:creationId xmlns:a16="http://schemas.microsoft.com/office/drawing/2014/main" id="{AACF9E5D-319D-FE45-8E18-DCBE9037E457}"/>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3FD9FC00-F038-F342-A093-F0342D282B89}"/>
              </a:ext>
            </a:extLst>
          </p:cNvPr>
          <p:cNvSpPr>
            <a:spLocks noGrp="1"/>
          </p:cNvSpPr>
          <p:nvPr>
            <p:ph type="sldNum" sz="quarter" idx="12"/>
          </p:nvPr>
        </p:nvSpPr>
        <p:spPr/>
        <p:txBody>
          <a:bodyPr/>
          <a:lstStyle/>
          <a:p>
            <a:fld id="{8DAC9134-5525-A844-8E39-EB9398659AB4}" type="slidenum">
              <a:rPr lang="en-PK" smtClean="0"/>
              <a:t>‹#›</a:t>
            </a:fld>
            <a:endParaRPr lang="en-PK"/>
          </a:p>
        </p:txBody>
      </p:sp>
    </p:spTree>
    <p:extLst>
      <p:ext uri="{BB962C8B-B14F-4D97-AF65-F5344CB8AC3E}">
        <p14:creationId xmlns:p14="http://schemas.microsoft.com/office/powerpoint/2010/main" val="1453577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995432-0053-394A-B407-8B084A2A2E2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PK"/>
          </a:p>
        </p:txBody>
      </p:sp>
      <p:sp>
        <p:nvSpPr>
          <p:cNvPr id="3" name="Vertical Text Placeholder 2">
            <a:extLst>
              <a:ext uri="{FF2B5EF4-FFF2-40B4-BE49-F238E27FC236}">
                <a16:creationId xmlns:a16="http://schemas.microsoft.com/office/drawing/2014/main" id="{BF2C1BB7-DE2A-1246-97AE-CB909106F65F}"/>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PK"/>
          </a:p>
        </p:txBody>
      </p:sp>
      <p:sp>
        <p:nvSpPr>
          <p:cNvPr id="4" name="Date Placeholder 3">
            <a:extLst>
              <a:ext uri="{FF2B5EF4-FFF2-40B4-BE49-F238E27FC236}">
                <a16:creationId xmlns:a16="http://schemas.microsoft.com/office/drawing/2014/main" id="{DF9F091B-B3E0-DB47-8E83-51F5755042C5}"/>
              </a:ext>
            </a:extLst>
          </p:cNvPr>
          <p:cNvSpPr>
            <a:spLocks noGrp="1"/>
          </p:cNvSpPr>
          <p:nvPr>
            <p:ph type="dt" sz="half" idx="10"/>
          </p:nvPr>
        </p:nvSpPr>
        <p:spPr/>
        <p:txBody>
          <a:bodyPr/>
          <a:lstStyle/>
          <a:p>
            <a:fld id="{44717FB7-A5C6-964E-A62C-95272D902FF5}" type="datetimeFigureOut">
              <a:rPr lang="en-PK" smtClean="0"/>
              <a:t>12/15/2020</a:t>
            </a:fld>
            <a:endParaRPr lang="en-PK"/>
          </a:p>
        </p:txBody>
      </p:sp>
      <p:sp>
        <p:nvSpPr>
          <p:cNvPr id="5" name="Footer Placeholder 4">
            <a:extLst>
              <a:ext uri="{FF2B5EF4-FFF2-40B4-BE49-F238E27FC236}">
                <a16:creationId xmlns:a16="http://schemas.microsoft.com/office/drawing/2014/main" id="{E28DD2AD-0679-5342-A244-D3E9468C78DE}"/>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8E2A582A-B85B-F04F-98C0-A6DAFB6DBD10}"/>
              </a:ext>
            </a:extLst>
          </p:cNvPr>
          <p:cNvSpPr>
            <a:spLocks noGrp="1"/>
          </p:cNvSpPr>
          <p:nvPr>
            <p:ph type="sldNum" sz="quarter" idx="12"/>
          </p:nvPr>
        </p:nvSpPr>
        <p:spPr/>
        <p:txBody>
          <a:bodyPr/>
          <a:lstStyle/>
          <a:p>
            <a:fld id="{8DAC9134-5525-A844-8E39-EB9398659AB4}" type="slidenum">
              <a:rPr lang="en-PK" smtClean="0"/>
              <a:t>‹#›</a:t>
            </a:fld>
            <a:endParaRPr lang="en-PK"/>
          </a:p>
        </p:txBody>
      </p:sp>
    </p:spTree>
    <p:extLst>
      <p:ext uri="{BB962C8B-B14F-4D97-AF65-F5344CB8AC3E}">
        <p14:creationId xmlns:p14="http://schemas.microsoft.com/office/powerpoint/2010/main" val="2341332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C13F5-61B1-654C-A781-4E40F27ABD12}"/>
              </a:ext>
            </a:extLst>
          </p:cNvPr>
          <p:cNvSpPr>
            <a:spLocks noGrp="1"/>
          </p:cNvSpPr>
          <p:nvPr>
            <p:ph type="title"/>
          </p:nvPr>
        </p:nvSpPr>
        <p:spPr/>
        <p:txBody>
          <a:bodyPr/>
          <a:lstStyle/>
          <a:p>
            <a:r>
              <a:rPr lang="en-GB"/>
              <a:t>Click to edit Master title style</a:t>
            </a:r>
            <a:endParaRPr lang="en-PK"/>
          </a:p>
        </p:txBody>
      </p:sp>
      <p:sp>
        <p:nvSpPr>
          <p:cNvPr id="3" name="Content Placeholder 2">
            <a:extLst>
              <a:ext uri="{FF2B5EF4-FFF2-40B4-BE49-F238E27FC236}">
                <a16:creationId xmlns:a16="http://schemas.microsoft.com/office/drawing/2014/main" id="{F244812A-A533-794D-93B2-7694116DEC7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PK"/>
          </a:p>
        </p:txBody>
      </p:sp>
      <p:sp>
        <p:nvSpPr>
          <p:cNvPr id="4" name="Date Placeholder 3">
            <a:extLst>
              <a:ext uri="{FF2B5EF4-FFF2-40B4-BE49-F238E27FC236}">
                <a16:creationId xmlns:a16="http://schemas.microsoft.com/office/drawing/2014/main" id="{BA947955-7E60-8B42-A7BC-2166A858DE17}"/>
              </a:ext>
            </a:extLst>
          </p:cNvPr>
          <p:cNvSpPr>
            <a:spLocks noGrp="1"/>
          </p:cNvSpPr>
          <p:nvPr>
            <p:ph type="dt" sz="half" idx="10"/>
          </p:nvPr>
        </p:nvSpPr>
        <p:spPr/>
        <p:txBody>
          <a:bodyPr/>
          <a:lstStyle/>
          <a:p>
            <a:fld id="{44717FB7-A5C6-964E-A62C-95272D902FF5}" type="datetimeFigureOut">
              <a:rPr lang="en-PK" smtClean="0"/>
              <a:t>12/15/2020</a:t>
            </a:fld>
            <a:endParaRPr lang="en-PK"/>
          </a:p>
        </p:txBody>
      </p:sp>
      <p:sp>
        <p:nvSpPr>
          <p:cNvPr id="5" name="Footer Placeholder 4">
            <a:extLst>
              <a:ext uri="{FF2B5EF4-FFF2-40B4-BE49-F238E27FC236}">
                <a16:creationId xmlns:a16="http://schemas.microsoft.com/office/drawing/2014/main" id="{6799D0B3-32B7-064F-8103-9490027A1498}"/>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598A8A7B-E0B3-ED41-9A11-ABEDE3D7840E}"/>
              </a:ext>
            </a:extLst>
          </p:cNvPr>
          <p:cNvSpPr>
            <a:spLocks noGrp="1"/>
          </p:cNvSpPr>
          <p:nvPr>
            <p:ph type="sldNum" sz="quarter" idx="12"/>
          </p:nvPr>
        </p:nvSpPr>
        <p:spPr/>
        <p:txBody>
          <a:bodyPr/>
          <a:lstStyle/>
          <a:p>
            <a:fld id="{8DAC9134-5525-A844-8E39-EB9398659AB4}" type="slidenum">
              <a:rPr lang="en-PK" smtClean="0"/>
              <a:t>‹#›</a:t>
            </a:fld>
            <a:endParaRPr lang="en-PK"/>
          </a:p>
        </p:txBody>
      </p:sp>
    </p:spTree>
    <p:extLst>
      <p:ext uri="{BB962C8B-B14F-4D97-AF65-F5344CB8AC3E}">
        <p14:creationId xmlns:p14="http://schemas.microsoft.com/office/powerpoint/2010/main" val="595018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E3836-7E37-A74A-8D44-8CD0AB6049F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PK"/>
          </a:p>
        </p:txBody>
      </p:sp>
      <p:sp>
        <p:nvSpPr>
          <p:cNvPr id="3" name="Text Placeholder 2">
            <a:extLst>
              <a:ext uri="{FF2B5EF4-FFF2-40B4-BE49-F238E27FC236}">
                <a16:creationId xmlns:a16="http://schemas.microsoft.com/office/drawing/2014/main" id="{D761D9B7-EF0A-1F45-BF1C-5E6F926DD8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688FFD9-146E-4B4D-B889-5AFBA44D5EA8}"/>
              </a:ext>
            </a:extLst>
          </p:cNvPr>
          <p:cNvSpPr>
            <a:spLocks noGrp="1"/>
          </p:cNvSpPr>
          <p:nvPr>
            <p:ph type="dt" sz="half" idx="10"/>
          </p:nvPr>
        </p:nvSpPr>
        <p:spPr/>
        <p:txBody>
          <a:bodyPr/>
          <a:lstStyle/>
          <a:p>
            <a:fld id="{44717FB7-A5C6-964E-A62C-95272D902FF5}" type="datetimeFigureOut">
              <a:rPr lang="en-PK" smtClean="0"/>
              <a:t>12/15/2020</a:t>
            </a:fld>
            <a:endParaRPr lang="en-PK"/>
          </a:p>
        </p:txBody>
      </p:sp>
      <p:sp>
        <p:nvSpPr>
          <p:cNvPr id="5" name="Footer Placeholder 4">
            <a:extLst>
              <a:ext uri="{FF2B5EF4-FFF2-40B4-BE49-F238E27FC236}">
                <a16:creationId xmlns:a16="http://schemas.microsoft.com/office/drawing/2014/main" id="{65E21E10-FDC2-FC46-AB10-2E7FE9C4E2F1}"/>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4FA27F51-7226-DE41-9CCC-0AF6D6A3AFB2}"/>
              </a:ext>
            </a:extLst>
          </p:cNvPr>
          <p:cNvSpPr>
            <a:spLocks noGrp="1"/>
          </p:cNvSpPr>
          <p:nvPr>
            <p:ph type="sldNum" sz="quarter" idx="12"/>
          </p:nvPr>
        </p:nvSpPr>
        <p:spPr/>
        <p:txBody>
          <a:bodyPr/>
          <a:lstStyle/>
          <a:p>
            <a:fld id="{8DAC9134-5525-A844-8E39-EB9398659AB4}" type="slidenum">
              <a:rPr lang="en-PK" smtClean="0"/>
              <a:t>‹#›</a:t>
            </a:fld>
            <a:endParaRPr lang="en-PK"/>
          </a:p>
        </p:txBody>
      </p:sp>
    </p:spTree>
    <p:extLst>
      <p:ext uri="{BB962C8B-B14F-4D97-AF65-F5344CB8AC3E}">
        <p14:creationId xmlns:p14="http://schemas.microsoft.com/office/powerpoint/2010/main" val="2177401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1D5A0-490E-6047-AA77-BB710591CA08}"/>
              </a:ext>
            </a:extLst>
          </p:cNvPr>
          <p:cNvSpPr>
            <a:spLocks noGrp="1"/>
          </p:cNvSpPr>
          <p:nvPr>
            <p:ph type="title"/>
          </p:nvPr>
        </p:nvSpPr>
        <p:spPr/>
        <p:txBody>
          <a:bodyPr/>
          <a:lstStyle/>
          <a:p>
            <a:r>
              <a:rPr lang="en-GB"/>
              <a:t>Click to edit Master title style</a:t>
            </a:r>
            <a:endParaRPr lang="en-PK"/>
          </a:p>
        </p:txBody>
      </p:sp>
      <p:sp>
        <p:nvSpPr>
          <p:cNvPr id="3" name="Content Placeholder 2">
            <a:extLst>
              <a:ext uri="{FF2B5EF4-FFF2-40B4-BE49-F238E27FC236}">
                <a16:creationId xmlns:a16="http://schemas.microsoft.com/office/drawing/2014/main" id="{43B3869B-9328-4C46-910C-10A2D699816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PK"/>
          </a:p>
        </p:txBody>
      </p:sp>
      <p:sp>
        <p:nvSpPr>
          <p:cNvPr id="4" name="Content Placeholder 3">
            <a:extLst>
              <a:ext uri="{FF2B5EF4-FFF2-40B4-BE49-F238E27FC236}">
                <a16:creationId xmlns:a16="http://schemas.microsoft.com/office/drawing/2014/main" id="{1B677F8B-C522-5F48-8756-071F00871CB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PK"/>
          </a:p>
        </p:txBody>
      </p:sp>
      <p:sp>
        <p:nvSpPr>
          <p:cNvPr id="5" name="Date Placeholder 4">
            <a:extLst>
              <a:ext uri="{FF2B5EF4-FFF2-40B4-BE49-F238E27FC236}">
                <a16:creationId xmlns:a16="http://schemas.microsoft.com/office/drawing/2014/main" id="{3D7BEA15-41A2-7342-90C7-583FA32FD1AA}"/>
              </a:ext>
            </a:extLst>
          </p:cNvPr>
          <p:cNvSpPr>
            <a:spLocks noGrp="1"/>
          </p:cNvSpPr>
          <p:nvPr>
            <p:ph type="dt" sz="half" idx="10"/>
          </p:nvPr>
        </p:nvSpPr>
        <p:spPr/>
        <p:txBody>
          <a:bodyPr/>
          <a:lstStyle/>
          <a:p>
            <a:fld id="{44717FB7-A5C6-964E-A62C-95272D902FF5}" type="datetimeFigureOut">
              <a:rPr lang="en-PK" smtClean="0"/>
              <a:t>12/15/2020</a:t>
            </a:fld>
            <a:endParaRPr lang="en-PK"/>
          </a:p>
        </p:txBody>
      </p:sp>
      <p:sp>
        <p:nvSpPr>
          <p:cNvPr id="6" name="Footer Placeholder 5">
            <a:extLst>
              <a:ext uri="{FF2B5EF4-FFF2-40B4-BE49-F238E27FC236}">
                <a16:creationId xmlns:a16="http://schemas.microsoft.com/office/drawing/2014/main" id="{CBECB661-5E17-E14C-852B-60584DB3F28E}"/>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E56157AA-261B-B346-A61B-4B9630A6440B}"/>
              </a:ext>
            </a:extLst>
          </p:cNvPr>
          <p:cNvSpPr>
            <a:spLocks noGrp="1"/>
          </p:cNvSpPr>
          <p:nvPr>
            <p:ph type="sldNum" sz="quarter" idx="12"/>
          </p:nvPr>
        </p:nvSpPr>
        <p:spPr/>
        <p:txBody>
          <a:bodyPr/>
          <a:lstStyle/>
          <a:p>
            <a:fld id="{8DAC9134-5525-A844-8E39-EB9398659AB4}" type="slidenum">
              <a:rPr lang="en-PK" smtClean="0"/>
              <a:t>‹#›</a:t>
            </a:fld>
            <a:endParaRPr lang="en-PK"/>
          </a:p>
        </p:txBody>
      </p:sp>
    </p:spTree>
    <p:extLst>
      <p:ext uri="{BB962C8B-B14F-4D97-AF65-F5344CB8AC3E}">
        <p14:creationId xmlns:p14="http://schemas.microsoft.com/office/powerpoint/2010/main" val="3868738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1335C-0F82-5D43-B3A0-52B651F273F4}"/>
              </a:ext>
            </a:extLst>
          </p:cNvPr>
          <p:cNvSpPr>
            <a:spLocks noGrp="1"/>
          </p:cNvSpPr>
          <p:nvPr>
            <p:ph type="title"/>
          </p:nvPr>
        </p:nvSpPr>
        <p:spPr>
          <a:xfrm>
            <a:off x="839788" y="365125"/>
            <a:ext cx="10515600" cy="1325563"/>
          </a:xfrm>
        </p:spPr>
        <p:txBody>
          <a:bodyPr/>
          <a:lstStyle/>
          <a:p>
            <a:r>
              <a:rPr lang="en-GB"/>
              <a:t>Click to edit Master title style</a:t>
            </a:r>
            <a:endParaRPr lang="en-PK"/>
          </a:p>
        </p:txBody>
      </p:sp>
      <p:sp>
        <p:nvSpPr>
          <p:cNvPr id="3" name="Text Placeholder 2">
            <a:extLst>
              <a:ext uri="{FF2B5EF4-FFF2-40B4-BE49-F238E27FC236}">
                <a16:creationId xmlns:a16="http://schemas.microsoft.com/office/drawing/2014/main" id="{B3917D3A-9A15-554A-8895-0A2A4E5B6C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18C532D-8794-3A4A-A682-C6AFA4B9E1C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PK"/>
          </a:p>
        </p:txBody>
      </p:sp>
      <p:sp>
        <p:nvSpPr>
          <p:cNvPr id="5" name="Text Placeholder 4">
            <a:extLst>
              <a:ext uri="{FF2B5EF4-FFF2-40B4-BE49-F238E27FC236}">
                <a16:creationId xmlns:a16="http://schemas.microsoft.com/office/drawing/2014/main" id="{7EC8DC1B-69C1-2B47-AD31-F67FEB20F0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9A121A0-6914-1444-84A6-38082B6AFA3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PK"/>
          </a:p>
        </p:txBody>
      </p:sp>
      <p:sp>
        <p:nvSpPr>
          <p:cNvPr id="7" name="Date Placeholder 6">
            <a:extLst>
              <a:ext uri="{FF2B5EF4-FFF2-40B4-BE49-F238E27FC236}">
                <a16:creationId xmlns:a16="http://schemas.microsoft.com/office/drawing/2014/main" id="{663B1DDE-42DB-CF4E-9EF6-7CFAD7E75B24}"/>
              </a:ext>
            </a:extLst>
          </p:cNvPr>
          <p:cNvSpPr>
            <a:spLocks noGrp="1"/>
          </p:cNvSpPr>
          <p:nvPr>
            <p:ph type="dt" sz="half" idx="10"/>
          </p:nvPr>
        </p:nvSpPr>
        <p:spPr/>
        <p:txBody>
          <a:bodyPr/>
          <a:lstStyle/>
          <a:p>
            <a:fld id="{44717FB7-A5C6-964E-A62C-95272D902FF5}" type="datetimeFigureOut">
              <a:rPr lang="en-PK" smtClean="0"/>
              <a:t>12/15/2020</a:t>
            </a:fld>
            <a:endParaRPr lang="en-PK"/>
          </a:p>
        </p:txBody>
      </p:sp>
      <p:sp>
        <p:nvSpPr>
          <p:cNvPr id="8" name="Footer Placeholder 7">
            <a:extLst>
              <a:ext uri="{FF2B5EF4-FFF2-40B4-BE49-F238E27FC236}">
                <a16:creationId xmlns:a16="http://schemas.microsoft.com/office/drawing/2014/main" id="{D50B03E4-8A94-174E-9E19-46E45F6B9A7D}"/>
              </a:ext>
            </a:extLst>
          </p:cNvPr>
          <p:cNvSpPr>
            <a:spLocks noGrp="1"/>
          </p:cNvSpPr>
          <p:nvPr>
            <p:ph type="ftr" sz="quarter" idx="11"/>
          </p:nvPr>
        </p:nvSpPr>
        <p:spPr/>
        <p:txBody>
          <a:bodyPr/>
          <a:lstStyle/>
          <a:p>
            <a:endParaRPr lang="en-PK"/>
          </a:p>
        </p:txBody>
      </p:sp>
      <p:sp>
        <p:nvSpPr>
          <p:cNvPr id="9" name="Slide Number Placeholder 8">
            <a:extLst>
              <a:ext uri="{FF2B5EF4-FFF2-40B4-BE49-F238E27FC236}">
                <a16:creationId xmlns:a16="http://schemas.microsoft.com/office/drawing/2014/main" id="{CDBC3DC7-9FA9-014C-9A79-A7E67DC65549}"/>
              </a:ext>
            </a:extLst>
          </p:cNvPr>
          <p:cNvSpPr>
            <a:spLocks noGrp="1"/>
          </p:cNvSpPr>
          <p:nvPr>
            <p:ph type="sldNum" sz="quarter" idx="12"/>
          </p:nvPr>
        </p:nvSpPr>
        <p:spPr/>
        <p:txBody>
          <a:bodyPr/>
          <a:lstStyle/>
          <a:p>
            <a:fld id="{8DAC9134-5525-A844-8E39-EB9398659AB4}" type="slidenum">
              <a:rPr lang="en-PK" smtClean="0"/>
              <a:t>‹#›</a:t>
            </a:fld>
            <a:endParaRPr lang="en-PK"/>
          </a:p>
        </p:txBody>
      </p:sp>
    </p:spTree>
    <p:extLst>
      <p:ext uri="{BB962C8B-B14F-4D97-AF65-F5344CB8AC3E}">
        <p14:creationId xmlns:p14="http://schemas.microsoft.com/office/powerpoint/2010/main" val="2576246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19965-1616-CF4C-84E3-9B5A678EB240}"/>
              </a:ext>
            </a:extLst>
          </p:cNvPr>
          <p:cNvSpPr>
            <a:spLocks noGrp="1"/>
          </p:cNvSpPr>
          <p:nvPr>
            <p:ph type="title"/>
          </p:nvPr>
        </p:nvSpPr>
        <p:spPr/>
        <p:txBody>
          <a:bodyPr/>
          <a:lstStyle/>
          <a:p>
            <a:r>
              <a:rPr lang="en-GB"/>
              <a:t>Click to edit Master title style</a:t>
            </a:r>
            <a:endParaRPr lang="en-PK"/>
          </a:p>
        </p:txBody>
      </p:sp>
      <p:sp>
        <p:nvSpPr>
          <p:cNvPr id="3" name="Date Placeholder 2">
            <a:extLst>
              <a:ext uri="{FF2B5EF4-FFF2-40B4-BE49-F238E27FC236}">
                <a16:creationId xmlns:a16="http://schemas.microsoft.com/office/drawing/2014/main" id="{818495CE-6AE8-0C4C-9740-A5ADCD98B24C}"/>
              </a:ext>
            </a:extLst>
          </p:cNvPr>
          <p:cNvSpPr>
            <a:spLocks noGrp="1"/>
          </p:cNvSpPr>
          <p:nvPr>
            <p:ph type="dt" sz="half" idx="10"/>
          </p:nvPr>
        </p:nvSpPr>
        <p:spPr/>
        <p:txBody>
          <a:bodyPr/>
          <a:lstStyle/>
          <a:p>
            <a:fld id="{44717FB7-A5C6-964E-A62C-95272D902FF5}" type="datetimeFigureOut">
              <a:rPr lang="en-PK" smtClean="0"/>
              <a:t>12/15/2020</a:t>
            </a:fld>
            <a:endParaRPr lang="en-PK"/>
          </a:p>
        </p:txBody>
      </p:sp>
      <p:sp>
        <p:nvSpPr>
          <p:cNvPr id="4" name="Footer Placeholder 3">
            <a:extLst>
              <a:ext uri="{FF2B5EF4-FFF2-40B4-BE49-F238E27FC236}">
                <a16:creationId xmlns:a16="http://schemas.microsoft.com/office/drawing/2014/main" id="{329BF534-0B7C-8A4A-9B50-57C831FF0A82}"/>
              </a:ext>
            </a:extLst>
          </p:cNvPr>
          <p:cNvSpPr>
            <a:spLocks noGrp="1"/>
          </p:cNvSpPr>
          <p:nvPr>
            <p:ph type="ftr" sz="quarter" idx="11"/>
          </p:nvPr>
        </p:nvSpPr>
        <p:spPr/>
        <p:txBody>
          <a:bodyPr/>
          <a:lstStyle/>
          <a:p>
            <a:endParaRPr lang="en-PK"/>
          </a:p>
        </p:txBody>
      </p:sp>
      <p:sp>
        <p:nvSpPr>
          <p:cNvPr id="5" name="Slide Number Placeholder 4">
            <a:extLst>
              <a:ext uri="{FF2B5EF4-FFF2-40B4-BE49-F238E27FC236}">
                <a16:creationId xmlns:a16="http://schemas.microsoft.com/office/drawing/2014/main" id="{137EA425-2542-A04E-8C47-558CE38CEE75}"/>
              </a:ext>
            </a:extLst>
          </p:cNvPr>
          <p:cNvSpPr>
            <a:spLocks noGrp="1"/>
          </p:cNvSpPr>
          <p:nvPr>
            <p:ph type="sldNum" sz="quarter" idx="12"/>
          </p:nvPr>
        </p:nvSpPr>
        <p:spPr/>
        <p:txBody>
          <a:bodyPr/>
          <a:lstStyle/>
          <a:p>
            <a:fld id="{8DAC9134-5525-A844-8E39-EB9398659AB4}" type="slidenum">
              <a:rPr lang="en-PK" smtClean="0"/>
              <a:t>‹#›</a:t>
            </a:fld>
            <a:endParaRPr lang="en-PK"/>
          </a:p>
        </p:txBody>
      </p:sp>
    </p:spTree>
    <p:extLst>
      <p:ext uri="{BB962C8B-B14F-4D97-AF65-F5344CB8AC3E}">
        <p14:creationId xmlns:p14="http://schemas.microsoft.com/office/powerpoint/2010/main" val="723752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D4EA95-7A64-7C4C-ABA9-6A802F8B25CB}"/>
              </a:ext>
            </a:extLst>
          </p:cNvPr>
          <p:cNvSpPr>
            <a:spLocks noGrp="1"/>
          </p:cNvSpPr>
          <p:nvPr>
            <p:ph type="dt" sz="half" idx="10"/>
          </p:nvPr>
        </p:nvSpPr>
        <p:spPr/>
        <p:txBody>
          <a:bodyPr/>
          <a:lstStyle/>
          <a:p>
            <a:fld id="{44717FB7-A5C6-964E-A62C-95272D902FF5}" type="datetimeFigureOut">
              <a:rPr lang="en-PK" smtClean="0"/>
              <a:t>12/15/2020</a:t>
            </a:fld>
            <a:endParaRPr lang="en-PK"/>
          </a:p>
        </p:txBody>
      </p:sp>
      <p:sp>
        <p:nvSpPr>
          <p:cNvPr id="3" name="Footer Placeholder 2">
            <a:extLst>
              <a:ext uri="{FF2B5EF4-FFF2-40B4-BE49-F238E27FC236}">
                <a16:creationId xmlns:a16="http://schemas.microsoft.com/office/drawing/2014/main" id="{E624F797-CB0E-FB49-921D-12CB9A2E8204}"/>
              </a:ext>
            </a:extLst>
          </p:cNvPr>
          <p:cNvSpPr>
            <a:spLocks noGrp="1"/>
          </p:cNvSpPr>
          <p:nvPr>
            <p:ph type="ftr" sz="quarter" idx="11"/>
          </p:nvPr>
        </p:nvSpPr>
        <p:spPr/>
        <p:txBody>
          <a:bodyPr/>
          <a:lstStyle/>
          <a:p>
            <a:endParaRPr lang="en-PK"/>
          </a:p>
        </p:txBody>
      </p:sp>
      <p:sp>
        <p:nvSpPr>
          <p:cNvPr id="4" name="Slide Number Placeholder 3">
            <a:extLst>
              <a:ext uri="{FF2B5EF4-FFF2-40B4-BE49-F238E27FC236}">
                <a16:creationId xmlns:a16="http://schemas.microsoft.com/office/drawing/2014/main" id="{3F17F16F-62BB-7A46-9552-D733EF402912}"/>
              </a:ext>
            </a:extLst>
          </p:cNvPr>
          <p:cNvSpPr>
            <a:spLocks noGrp="1"/>
          </p:cNvSpPr>
          <p:nvPr>
            <p:ph type="sldNum" sz="quarter" idx="12"/>
          </p:nvPr>
        </p:nvSpPr>
        <p:spPr/>
        <p:txBody>
          <a:bodyPr/>
          <a:lstStyle/>
          <a:p>
            <a:fld id="{8DAC9134-5525-A844-8E39-EB9398659AB4}" type="slidenum">
              <a:rPr lang="en-PK" smtClean="0"/>
              <a:t>‹#›</a:t>
            </a:fld>
            <a:endParaRPr lang="en-PK"/>
          </a:p>
        </p:txBody>
      </p:sp>
    </p:spTree>
    <p:extLst>
      <p:ext uri="{BB962C8B-B14F-4D97-AF65-F5344CB8AC3E}">
        <p14:creationId xmlns:p14="http://schemas.microsoft.com/office/powerpoint/2010/main" val="773323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C46E4-0828-F348-B3CD-33B5C87CB90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PK"/>
          </a:p>
        </p:txBody>
      </p:sp>
      <p:sp>
        <p:nvSpPr>
          <p:cNvPr id="3" name="Content Placeholder 2">
            <a:extLst>
              <a:ext uri="{FF2B5EF4-FFF2-40B4-BE49-F238E27FC236}">
                <a16:creationId xmlns:a16="http://schemas.microsoft.com/office/drawing/2014/main" id="{07B2BC53-23EA-B84E-990C-0C61C5EDD6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PK"/>
          </a:p>
        </p:txBody>
      </p:sp>
      <p:sp>
        <p:nvSpPr>
          <p:cNvPr id="4" name="Text Placeholder 3">
            <a:extLst>
              <a:ext uri="{FF2B5EF4-FFF2-40B4-BE49-F238E27FC236}">
                <a16:creationId xmlns:a16="http://schemas.microsoft.com/office/drawing/2014/main" id="{925B0A3D-C54B-134D-AC10-3C1D25D786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02872CE-35AB-0646-B9E2-551CD16A09CB}"/>
              </a:ext>
            </a:extLst>
          </p:cNvPr>
          <p:cNvSpPr>
            <a:spLocks noGrp="1"/>
          </p:cNvSpPr>
          <p:nvPr>
            <p:ph type="dt" sz="half" idx="10"/>
          </p:nvPr>
        </p:nvSpPr>
        <p:spPr/>
        <p:txBody>
          <a:bodyPr/>
          <a:lstStyle/>
          <a:p>
            <a:fld id="{44717FB7-A5C6-964E-A62C-95272D902FF5}" type="datetimeFigureOut">
              <a:rPr lang="en-PK" smtClean="0"/>
              <a:t>12/15/2020</a:t>
            </a:fld>
            <a:endParaRPr lang="en-PK"/>
          </a:p>
        </p:txBody>
      </p:sp>
      <p:sp>
        <p:nvSpPr>
          <p:cNvPr id="6" name="Footer Placeholder 5">
            <a:extLst>
              <a:ext uri="{FF2B5EF4-FFF2-40B4-BE49-F238E27FC236}">
                <a16:creationId xmlns:a16="http://schemas.microsoft.com/office/drawing/2014/main" id="{5A728E03-4A26-A64F-849C-B239FFB5EB95}"/>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47033DC2-84F4-1944-97D8-92D23A506C3B}"/>
              </a:ext>
            </a:extLst>
          </p:cNvPr>
          <p:cNvSpPr>
            <a:spLocks noGrp="1"/>
          </p:cNvSpPr>
          <p:nvPr>
            <p:ph type="sldNum" sz="quarter" idx="12"/>
          </p:nvPr>
        </p:nvSpPr>
        <p:spPr/>
        <p:txBody>
          <a:bodyPr/>
          <a:lstStyle/>
          <a:p>
            <a:fld id="{8DAC9134-5525-A844-8E39-EB9398659AB4}" type="slidenum">
              <a:rPr lang="en-PK" smtClean="0"/>
              <a:t>‹#›</a:t>
            </a:fld>
            <a:endParaRPr lang="en-PK"/>
          </a:p>
        </p:txBody>
      </p:sp>
    </p:spTree>
    <p:extLst>
      <p:ext uri="{BB962C8B-B14F-4D97-AF65-F5344CB8AC3E}">
        <p14:creationId xmlns:p14="http://schemas.microsoft.com/office/powerpoint/2010/main" val="1685465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8E817-BE85-6D4F-81A8-5F32AA7EB64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PK"/>
          </a:p>
        </p:txBody>
      </p:sp>
      <p:sp>
        <p:nvSpPr>
          <p:cNvPr id="3" name="Picture Placeholder 2">
            <a:extLst>
              <a:ext uri="{FF2B5EF4-FFF2-40B4-BE49-F238E27FC236}">
                <a16:creationId xmlns:a16="http://schemas.microsoft.com/office/drawing/2014/main" id="{C4A554A1-B237-2549-920D-581AFA132E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K"/>
          </a:p>
        </p:txBody>
      </p:sp>
      <p:sp>
        <p:nvSpPr>
          <p:cNvPr id="4" name="Text Placeholder 3">
            <a:extLst>
              <a:ext uri="{FF2B5EF4-FFF2-40B4-BE49-F238E27FC236}">
                <a16:creationId xmlns:a16="http://schemas.microsoft.com/office/drawing/2014/main" id="{357250B8-C590-7A48-ADF4-40D9EE0BFE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2CA2CFF-50AA-6B49-BFFF-C633521CE3E2}"/>
              </a:ext>
            </a:extLst>
          </p:cNvPr>
          <p:cNvSpPr>
            <a:spLocks noGrp="1"/>
          </p:cNvSpPr>
          <p:nvPr>
            <p:ph type="dt" sz="half" idx="10"/>
          </p:nvPr>
        </p:nvSpPr>
        <p:spPr/>
        <p:txBody>
          <a:bodyPr/>
          <a:lstStyle/>
          <a:p>
            <a:fld id="{44717FB7-A5C6-964E-A62C-95272D902FF5}" type="datetimeFigureOut">
              <a:rPr lang="en-PK" smtClean="0"/>
              <a:t>12/15/2020</a:t>
            </a:fld>
            <a:endParaRPr lang="en-PK"/>
          </a:p>
        </p:txBody>
      </p:sp>
      <p:sp>
        <p:nvSpPr>
          <p:cNvPr id="6" name="Footer Placeholder 5">
            <a:extLst>
              <a:ext uri="{FF2B5EF4-FFF2-40B4-BE49-F238E27FC236}">
                <a16:creationId xmlns:a16="http://schemas.microsoft.com/office/drawing/2014/main" id="{5648B4DC-62AA-4C42-9558-94C8C2204478}"/>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5F646832-1BBF-5F48-BCF9-A6941CF8F13A}"/>
              </a:ext>
            </a:extLst>
          </p:cNvPr>
          <p:cNvSpPr>
            <a:spLocks noGrp="1"/>
          </p:cNvSpPr>
          <p:nvPr>
            <p:ph type="sldNum" sz="quarter" idx="12"/>
          </p:nvPr>
        </p:nvSpPr>
        <p:spPr/>
        <p:txBody>
          <a:bodyPr/>
          <a:lstStyle/>
          <a:p>
            <a:fld id="{8DAC9134-5525-A844-8E39-EB9398659AB4}" type="slidenum">
              <a:rPr lang="en-PK" smtClean="0"/>
              <a:t>‹#›</a:t>
            </a:fld>
            <a:endParaRPr lang="en-PK"/>
          </a:p>
        </p:txBody>
      </p:sp>
    </p:spTree>
    <p:extLst>
      <p:ext uri="{BB962C8B-B14F-4D97-AF65-F5344CB8AC3E}">
        <p14:creationId xmlns:p14="http://schemas.microsoft.com/office/powerpoint/2010/main" val="3577986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02FB7E-9B1A-F34F-924B-2825FF668C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PK"/>
          </a:p>
        </p:txBody>
      </p:sp>
      <p:sp>
        <p:nvSpPr>
          <p:cNvPr id="3" name="Text Placeholder 2">
            <a:extLst>
              <a:ext uri="{FF2B5EF4-FFF2-40B4-BE49-F238E27FC236}">
                <a16:creationId xmlns:a16="http://schemas.microsoft.com/office/drawing/2014/main" id="{0FBF7B4A-A308-2F47-8655-F1E100974C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PK"/>
          </a:p>
        </p:txBody>
      </p:sp>
      <p:sp>
        <p:nvSpPr>
          <p:cNvPr id="4" name="Date Placeholder 3">
            <a:extLst>
              <a:ext uri="{FF2B5EF4-FFF2-40B4-BE49-F238E27FC236}">
                <a16:creationId xmlns:a16="http://schemas.microsoft.com/office/drawing/2014/main" id="{34710B88-0BC3-1143-859D-E506D7AFB8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717FB7-A5C6-964E-A62C-95272D902FF5}" type="datetimeFigureOut">
              <a:rPr lang="en-PK" smtClean="0"/>
              <a:t>12/15/2020</a:t>
            </a:fld>
            <a:endParaRPr lang="en-PK"/>
          </a:p>
        </p:txBody>
      </p:sp>
      <p:sp>
        <p:nvSpPr>
          <p:cNvPr id="5" name="Footer Placeholder 4">
            <a:extLst>
              <a:ext uri="{FF2B5EF4-FFF2-40B4-BE49-F238E27FC236}">
                <a16:creationId xmlns:a16="http://schemas.microsoft.com/office/drawing/2014/main" id="{EC732076-65DC-0F44-A1E0-F4D6E33191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PK"/>
          </a:p>
        </p:txBody>
      </p:sp>
      <p:sp>
        <p:nvSpPr>
          <p:cNvPr id="6" name="Slide Number Placeholder 5">
            <a:extLst>
              <a:ext uri="{FF2B5EF4-FFF2-40B4-BE49-F238E27FC236}">
                <a16:creationId xmlns:a16="http://schemas.microsoft.com/office/drawing/2014/main" id="{3C55819E-7B71-934B-9312-F53E990A3C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AC9134-5525-A844-8E39-EB9398659AB4}" type="slidenum">
              <a:rPr lang="en-PK" smtClean="0"/>
              <a:t>‹#›</a:t>
            </a:fld>
            <a:endParaRPr lang="en-PK"/>
          </a:p>
        </p:txBody>
      </p:sp>
    </p:spTree>
    <p:extLst>
      <p:ext uri="{BB962C8B-B14F-4D97-AF65-F5344CB8AC3E}">
        <p14:creationId xmlns:p14="http://schemas.microsoft.com/office/powerpoint/2010/main" val="1688859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P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0B068-E3BB-E340-BA00-7077D2DFB968}"/>
              </a:ext>
            </a:extLst>
          </p:cNvPr>
          <p:cNvSpPr>
            <a:spLocks noGrp="1"/>
          </p:cNvSpPr>
          <p:nvPr>
            <p:ph type="ctrTitle"/>
          </p:nvPr>
        </p:nvSpPr>
        <p:spPr>
          <a:xfrm>
            <a:off x="1523999" y="2918911"/>
            <a:ext cx="9144000" cy="2387600"/>
          </a:xfrm>
        </p:spPr>
        <p:txBody>
          <a:bodyPr>
            <a:normAutofit fontScale="90000"/>
          </a:bodyPr>
          <a:lstStyle/>
          <a:p>
            <a:r>
              <a:rPr lang="en-US" b="1" dirty="0" smtClean="0">
                <a:solidFill>
                  <a:schemeClr val="bg1"/>
                </a:solidFill>
                <a:latin typeface="+mn-lt"/>
              </a:rPr>
              <a:t>Humanitarian and Development </a:t>
            </a:r>
            <a:r>
              <a:rPr lang="en-PK" b="1" dirty="0" smtClean="0">
                <a:solidFill>
                  <a:schemeClr val="bg1"/>
                </a:solidFill>
                <a:latin typeface="+mn-lt"/>
              </a:rPr>
              <a:t>Project </a:t>
            </a:r>
            <a:r>
              <a:rPr lang="en-PK" b="1" dirty="0">
                <a:solidFill>
                  <a:schemeClr val="bg1"/>
                </a:solidFill>
                <a:latin typeface="+mn-lt"/>
              </a:rPr>
              <a:t>Designing </a:t>
            </a:r>
            <a:r>
              <a:rPr lang="en-US" b="1" dirty="0" smtClean="0">
                <a:solidFill>
                  <a:schemeClr val="bg1"/>
                </a:solidFill>
                <a:latin typeface="+mn-lt"/>
              </a:rPr>
              <a:t/>
            </a:r>
            <a:br>
              <a:rPr lang="en-US" b="1" dirty="0" smtClean="0">
                <a:solidFill>
                  <a:schemeClr val="bg1"/>
                </a:solidFill>
                <a:latin typeface="+mn-lt"/>
              </a:rPr>
            </a:br>
            <a:r>
              <a:rPr lang="en-PK" b="1" dirty="0" smtClean="0">
                <a:solidFill>
                  <a:schemeClr val="bg1"/>
                </a:solidFill>
                <a:latin typeface="+mn-lt"/>
              </a:rPr>
              <a:t>amid </a:t>
            </a:r>
            <a:r>
              <a:rPr lang="en-PK" b="1" dirty="0">
                <a:solidFill>
                  <a:schemeClr val="bg1"/>
                </a:solidFill>
                <a:latin typeface="+mn-lt"/>
              </a:rPr>
              <a:t>COVID-19</a:t>
            </a:r>
          </a:p>
        </p:txBody>
      </p:sp>
      <p:sp>
        <p:nvSpPr>
          <p:cNvPr id="3" name="Subtitle 2">
            <a:extLst>
              <a:ext uri="{FF2B5EF4-FFF2-40B4-BE49-F238E27FC236}">
                <a16:creationId xmlns:a16="http://schemas.microsoft.com/office/drawing/2014/main" id="{10998A5E-E687-8C42-B09A-544210FAF859}"/>
              </a:ext>
            </a:extLst>
          </p:cNvPr>
          <p:cNvSpPr>
            <a:spLocks noGrp="1"/>
          </p:cNvSpPr>
          <p:nvPr>
            <p:ph type="subTitle" idx="1"/>
          </p:nvPr>
        </p:nvSpPr>
        <p:spPr>
          <a:xfrm>
            <a:off x="4319010" y="5637939"/>
            <a:ext cx="2826327" cy="498907"/>
          </a:xfrm>
        </p:spPr>
        <p:txBody>
          <a:bodyPr/>
          <a:lstStyle/>
          <a:p>
            <a:r>
              <a:rPr lang="en-GB" b="1" dirty="0" smtClean="0">
                <a:solidFill>
                  <a:schemeClr val="bg1"/>
                </a:solidFill>
              </a:rPr>
              <a:t>December </a:t>
            </a:r>
            <a:r>
              <a:rPr lang="en-GB" b="1" dirty="0">
                <a:solidFill>
                  <a:schemeClr val="bg1"/>
                </a:solidFill>
              </a:rPr>
              <a:t>15, </a:t>
            </a:r>
            <a:r>
              <a:rPr lang="en-GB" b="1" dirty="0" smtClean="0">
                <a:solidFill>
                  <a:schemeClr val="bg1"/>
                </a:solidFill>
              </a:rPr>
              <a:t>2020</a:t>
            </a:r>
            <a:endParaRPr lang="en-GB" b="1" dirty="0">
              <a:solidFill>
                <a:schemeClr val="bg1"/>
              </a:solidFill>
            </a:endParaRPr>
          </a:p>
        </p:txBody>
      </p:sp>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00" y="0"/>
            <a:ext cx="21113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46662" y="0"/>
            <a:ext cx="209867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085934" y="0"/>
            <a:ext cx="210606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334000" y="914400"/>
            <a:ext cx="1638300" cy="163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682593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DDDF38FA-636E-F243-81C8-DD2114BE08CE}"/>
              </a:ext>
            </a:extLst>
          </p:cNvPr>
          <p:cNvGraphicFramePr/>
          <p:nvPr>
            <p:extLst>
              <p:ext uri="{D42A27DB-BD31-4B8C-83A1-F6EECF244321}">
                <p14:modId xmlns:p14="http://schemas.microsoft.com/office/powerpoint/2010/main" val="3481758596"/>
              </p:ext>
            </p:extLst>
          </p:nvPr>
        </p:nvGraphicFramePr>
        <p:xfrm>
          <a:off x="739253" y="426492"/>
          <a:ext cx="10713493" cy="60050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Left-right Arrow 5">
            <a:extLst>
              <a:ext uri="{FF2B5EF4-FFF2-40B4-BE49-F238E27FC236}">
                <a16:creationId xmlns:a16="http://schemas.microsoft.com/office/drawing/2014/main" id="{C5917259-57B3-1C45-84DC-4391F06757D1}"/>
              </a:ext>
            </a:extLst>
          </p:cNvPr>
          <p:cNvSpPr/>
          <p:nvPr/>
        </p:nvSpPr>
        <p:spPr>
          <a:xfrm>
            <a:off x="1066800" y="5604934"/>
            <a:ext cx="10385946" cy="1032933"/>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K" b="1" dirty="0"/>
              <a:t>Cross-cutting Elements amid COVID 19</a:t>
            </a:r>
          </a:p>
        </p:txBody>
      </p:sp>
    </p:spTree>
    <p:extLst>
      <p:ext uri="{BB962C8B-B14F-4D97-AF65-F5344CB8AC3E}">
        <p14:creationId xmlns:p14="http://schemas.microsoft.com/office/powerpoint/2010/main" val="2996893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pic>
        <p:nvPicPr>
          <p:cNvPr id="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00" y="0"/>
            <a:ext cx="21113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46662" y="0"/>
            <a:ext cx="209867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085934" y="0"/>
            <a:ext cx="210606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334000" y="914400"/>
            <a:ext cx="1638300" cy="163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3584658" y="2937071"/>
            <a:ext cx="5136984" cy="2185214"/>
          </a:xfrm>
          <a:prstGeom prst="rect">
            <a:avLst/>
          </a:prstGeom>
          <a:noFill/>
        </p:spPr>
        <p:txBody>
          <a:bodyPr wrap="none" rtlCol="0">
            <a:spAutoFit/>
          </a:bodyPr>
          <a:lstStyle/>
          <a:p>
            <a:r>
              <a:rPr lang="en-US" sz="8800" dirty="0" smtClean="0">
                <a:solidFill>
                  <a:schemeClr val="bg1"/>
                </a:solidFill>
              </a:rPr>
              <a:t>Thank You </a:t>
            </a:r>
          </a:p>
          <a:p>
            <a:r>
              <a:rPr lang="en-US" sz="4800" dirty="0" smtClean="0">
                <a:solidFill>
                  <a:schemeClr val="bg1"/>
                </a:solidFill>
              </a:rPr>
              <a:t>Any Questions?</a:t>
            </a:r>
            <a:endParaRPr lang="en-US" sz="4800" dirty="0">
              <a:solidFill>
                <a:schemeClr val="bg1"/>
              </a:solidFill>
            </a:endParaRPr>
          </a:p>
        </p:txBody>
      </p:sp>
    </p:spTree>
    <p:extLst>
      <p:ext uri="{BB962C8B-B14F-4D97-AF65-F5344CB8AC3E}">
        <p14:creationId xmlns:p14="http://schemas.microsoft.com/office/powerpoint/2010/main" val="670529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04997" y="198611"/>
            <a:ext cx="4803636" cy="1311664"/>
          </a:xfrm>
        </p:spPr>
        <p:txBody>
          <a:bodyPr>
            <a:normAutofit/>
          </a:bodyPr>
          <a:lstStyle/>
          <a:p>
            <a:r>
              <a:rPr lang="en-US" b="1" dirty="0">
                <a:solidFill>
                  <a:srgbClr val="000000"/>
                </a:solidFill>
              </a:rPr>
              <a:t>Presenter </a:t>
            </a:r>
          </a:p>
        </p:txBody>
      </p:sp>
      <p:sp>
        <p:nvSpPr>
          <p:cNvPr id="3" name="Content Placeholder 2"/>
          <p:cNvSpPr>
            <a:spLocks noGrp="1"/>
          </p:cNvSpPr>
          <p:nvPr>
            <p:ph idx="1"/>
          </p:nvPr>
        </p:nvSpPr>
        <p:spPr>
          <a:xfrm>
            <a:off x="804997" y="1223890"/>
            <a:ext cx="5933428" cy="5662246"/>
          </a:xfrm>
        </p:spPr>
        <p:txBody>
          <a:bodyPr anchor="ctr">
            <a:normAutofit/>
          </a:bodyPr>
          <a:lstStyle/>
          <a:p>
            <a:pPr marL="0" indent="0" algn="just">
              <a:buNone/>
            </a:pPr>
            <a:r>
              <a:rPr lang="en-US" sz="2000" dirty="0">
                <a:solidFill>
                  <a:srgbClr val="000000"/>
                </a:solidFill>
              </a:rPr>
              <a:t>Mr. Wajahat Ali’s professional career spreads over 18 years. He has worked (regular and as freelance consultant) with various renowned INGOs such as British Council, Oxfam International, International Rescue Committee, Save the Children, Mercy Corps, Islamic Relief etc. designing and leading a number of projects, programs, strategies &amp; studies in East Africa, Middle East &amp; South Asia. He has been instrumental in developing the humanitarian architecture in Pakistan and globally. He remained part of the pilot rollout of Cluster System in Pakistan in the wake of 2005 earthquake. He also extended his contributions in developing and rolling out the humanitarian coordination systems in Kenya (Kakuma Camp) and Jordan during 2012-14. He actively contributed in the development of Global Minimum Standards for Child Protection during the year 2010-12. He has also been supporting/leading various researches, evaluations and impact assessment studies in country and internationally. </a:t>
            </a:r>
          </a:p>
          <a:p>
            <a:endParaRPr lang="en-US" sz="1600" dirty="0">
              <a:solidFill>
                <a:srgbClr val="000000"/>
              </a:solidFill>
            </a:endParaRP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17997" r="23998" b="1"/>
          <a:stretch/>
        </p:blipFill>
        <p:spPr>
          <a:xfrm>
            <a:off x="6893317" y="760562"/>
            <a:ext cx="5298683" cy="6097438"/>
          </a:xfrm>
          <a:custGeom>
            <a:avLst/>
            <a:gdLst/>
            <a:ahLst/>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p:spPr>
      </p:pic>
    </p:spTree>
    <p:extLst>
      <p:ext uri="{BB962C8B-B14F-4D97-AF65-F5344CB8AC3E}">
        <p14:creationId xmlns:p14="http://schemas.microsoft.com/office/powerpoint/2010/main" val="10422180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55C1F-2DEF-B841-98ED-6EF5BFEF0E54}"/>
              </a:ext>
            </a:extLst>
          </p:cNvPr>
          <p:cNvSpPr>
            <a:spLocks noGrp="1"/>
          </p:cNvSpPr>
          <p:nvPr>
            <p:ph type="title"/>
          </p:nvPr>
        </p:nvSpPr>
        <p:spPr>
          <a:xfrm>
            <a:off x="838200" y="2207573"/>
            <a:ext cx="2628331" cy="1325563"/>
          </a:xfrm>
        </p:spPr>
        <p:txBody>
          <a:bodyPr/>
          <a:lstStyle/>
          <a:p>
            <a:r>
              <a:rPr lang="en-PK" b="1" dirty="0">
                <a:latin typeface="+mn-lt"/>
              </a:rPr>
              <a:t>Roadmap</a:t>
            </a:r>
          </a:p>
        </p:txBody>
      </p:sp>
      <p:sp>
        <p:nvSpPr>
          <p:cNvPr id="3" name="Content Placeholder 2">
            <a:extLst>
              <a:ext uri="{FF2B5EF4-FFF2-40B4-BE49-F238E27FC236}">
                <a16:creationId xmlns:a16="http://schemas.microsoft.com/office/drawing/2014/main" id="{46421983-DD44-5B49-A5C9-D5A6CB1C2C15}"/>
              </a:ext>
            </a:extLst>
          </p:cNvPr>
          <p:cNvSpPr>
            <a:spLocks noGrp="1"/>
          </p:cNvSpPr>
          <p:nvPr>
            <p:ph idx="1"/>
          </p:nvPr>
        </p:nvSpPr>
        <p:spPr/>
        <p:txBody>
          <a:bodyPr>
            <a:normAutofit/>
          </a:bodyPr>
          <a:lstStyle/>
          <a:p>
            <a:endParaRPr lang="en-PK" dirty="0"/>
          </a:p>
          <a:p>
            <a:endParaRPr lang="en-PK" dirty="0"/>
          </a:p>
          <a:p>
            <a:endParaRPr lang="en-PK" dirty="0"/>
          </a:p>
          <a:p>
            <a:endParaRPr lang="en-PK" dirty="0"/>
          </a:p>
        </p:txBody>
      </p:sp>
      <p:graphicFrame>
        <p:nvGraphicFramePr>
          <p:cNvPr id="4" name="Diagram 3">
            <a:extLst>
              <a:ext uri="{FF2B5EF4-FFF2-40B4-BE49-F238E27FC236}">
                <a16:creationId xmlns:a16="http://schemas.microsoft.com/office/drawing/2014/main" id="{F23C1DE9-130B-E949-B6BC-FF51B5E14AAE}"/>
              </a:ext>
            </a:extLst>
          </p:cNvPr>
          <p:cNvGraphicFramePr/>
          <p:nvPr>
            <p:extLst>
              <p:ext uri="{D42A27DB-BD31-4B8C-83A1-F6EECF244321}">
                <p14:modId xmlns:p14="http://schemas.microsoft.com/office/powerpoint/2010/main" val="895393373"/>
              </p:ext>
            </p:extLst>
          </p:nvPr>
        </p:nvGraphicFramePr>
        <p:xfrm>
          <a:off x="2032000" y="719666"/>
          <a:ext cx="8128000" cy="541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26643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7E8B3027-6AC9-2E4D-A073-581C96BD5972}"/>
              </a:ext>
            </a:extLst>
          </p:cNvPr>
          <p:cNvGraphicFramePr/>
          <p:nvPr>
            <p:extLst>
              <p:ext uri="{D42A27DB-BD31-4B8C-83A1-F6EECF244321}">
                <p14:modId xmlns:p14="http://schemas.microsoft.com/office/powerpoint/2010/main" val="1258370077"/>
              </p:ext>
            </p:extLst>
          </p:nvPr>
        </p:nvGraphicFramePr>
        <p:xfrm>
          <a:off x="523448" y="228600"/>
          <a:ext cx="11145103" cy="640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Pentagon 9">
            <a:extLst>
              <a:ext uri="{FF2B5EF4-FFF2-40B4-BE49-F238E27FC236}">
                <a16:creationId xmlns:a16="http://schemas.microsoft.com/office/drawing/2014/main" id="{8E2430F4-EE01-F14E-8B39-0F670DCB014B}"/>
              </a:ext>
            </a:extLst>
          </p:cNvPr>
          <p:cNvSpPr/>
          <p:nvPr/>
        </p:nvSpPr>
        <p:spPr>
          <a:xfrm>
            <a:off x="931333" y="4724400"/>
            <a:ext cx="7992534" cy="1778000"/>
          </a:xfrm>
          <a:prstGeom prst="homePlate">
            <a:avLst/>
          </a:prstGeom>
          <a:blipFill>
            <a:blip r:embed="rId8"/>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K" b="1" dirty="0"/>
              <a:t>COVID – Transformative Approach to Project Design</a:t>
            </a:r>
          </a:p>
          <a:p>
            <a:pPr algn="ctr"/>
            <a:r>
              <a:rPr lang="en-PK" b="1" dirty="0"/>
              <a:t>Challenges </a:t>
            </a:r>
            <a:r>
              <a:rPr lang="en-PK" b="1" dirty="0">
                <a:sym typeface="Wingdings" pitchFamily="2" charset="2"/>
              </a:rPr>
              <a:t> Opportunities</a:t>
            </a:r>
            <a:endParaRPr lang="en-PK" b="1" dirty="0"/>
          </a:p>
        </p:txBody>
      </p:sp>
    </p:spTree>
    <p:extLst>
      <p:ext uri="{BB962C8B-B14F-4D97-AF65-F5344CB8AC3E}">
        <p14:creationId xmlns:p14="http://schemas.microsoft.com/office/powerpoint/2010/main" val="377240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7A81287F-24B1-E741-A361-CFA33B1A7EE4}"/>
              </a:ext>
            </a:extLst>
          </p:cNvPr>
          <p:cNvGraphicFramePr/>
          <p:nvPr>
            <p:extLst>
              <p:ext uri="{D42A27DB-BD31-4B8C-83A1-F6EECF244321}">
                <p14:modId xmlns:p14="http://schemas.microsoft.com/office/powerpoint/2010/main" val="1162199416"/>
              </p:ext>
            </p:extLst>
          </p:nvPr>
        </p:nvGraphicFramePr>
        <p:xfrm>
          <a:off x="1401169" y="788158"/>
          <a:ext cx="9389661" cy="52816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78620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E173F337-EFE4-D14E-A1F0-F8A6926C1E24}"/>
              </a:ext>
            </a:extLst>
          </p:cNvPr>
          <p:cNvGraphicFramePr/>
          <p:nvPr>
            <p:extLst>
              <p:ext uri="{D42A27DB-BD31-4B8C-83A1-F6EECF244321}">
                <p14:modId xmlns:p14="http://schemas.microsoft.com/office/powerpoint/2010/main" val="3266973432"/>
              </p:ext>
            </p:extLst>
          </p:nvPr>
        </p:nvGraphicFramePr>
        <p:xfrm>
          <a:off x="450376" y="286603"/>
          <a:ext cx="11341290" cy="62779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1039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EF8296CA-6C78-494D-A37F-CC59FE12F58F}"/>
              </a:ext>
            </a:extLst>
          </p:cNvPr>
          <p:cNvGraphicFramePr/>
          <p:nvPr>
            <p:extLst>
              <p:ext uri="{D42A27DB-BD31-4B8C-83A1-F6EECF244321}">
                <p14:modId xmlns:p14="http://schemas.microsoft.com/office/powerpoint/2010/main" val="282940890"/>
              </p:ext>
            </p:extLst>
          </p:nvPr>
        </p:nvGraphicFramePr>
        <p:xfrm>
          <a:off x="2032000" y="203199"/>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Chevron 5">
            <a:extLst>
              <a:ext uri="{FF2B5EF4-FFF2-40B4-BE49-F238E27FC236}">
                <a16:creationId xmlns:a16="http://schemas.microsoft.com/office/drawing/2014/main" id="{82A48AD7-C65F-0C44-8A26-2BBAAE9631CC}"/>
              </a:ext>
            </a:extLst>
          </p:cNvPr>
          <p:cNvSpPr/>
          <p:nvPr/>
        </p:nvSpPr>
        <p:spPr>
          <a:xfrm>
            <a:off x="982132" y="5740400"/>
            <a:ext cx="10583333" cy="79586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K" sz="2400" b="1" dirty="0">
                <a:solidFill>
                  <a:schemeClr val="bg1"/>
                </a:solidFill>
              </a:rPr>
              <a:t>More, More &amp; More but Rationalized</a:t>
            </a:r>
          </a:p>
        </p:txBody>
      </p:sp>
    </p:spTree>
    <p:extLst>
      <p:ext uri="{BB962C8B-B14F-4D97-AF65-F5344CB8AC3E}">
        <p14:creationId xmlns:p14="http://schemas.microsoft.com/office/powerpoint/2010/main" val="3165613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F03B6647-CBA4-7548-B5D7-BE98510C6F01}"/>
              </a:ext>
            </a:extLst>
          </p:cNvPr>
          <p:cNvGraphicFramePr/>
          <p:nvPr>
            <p:extLst>
              <p:ext uri="{D42A27DB-BD31-4B8C-83A1-F6EECF244321}">
                <p14:modId xmlns:p14="http://schemas.microsoft.com/office/powerpoint/2010/main" val="11191973"/>
              </p:ext>
            </p:extLst>
          </p:nvPr>
        </p:nvGraphicFramePr>
        <p:xfrm>
          <a:off x="2184400" y="549322"/>
          <a:ext cx="9736667" cy="57593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Up-down Arrow 4">
            <a:extLst>
              <a:ext uri="{FF2B5EF4-FFF2-40B4-BE49-F238E27FC236}">
                <a16:creationId xmlns:a16="http://schemas.microsoft.com/office/drawing/2014/main" id="{F13720A2-CDAE-B942-99C0-36C7B0281D88}"/>
              </a:ext>
            </a:extLst>
          </p:cNvPr>
          <p:cNvSpPr/>
          <p:nvPr/>
        </p:nvSpPr>
        <p:spPr>
          <a:xfrm>
            <a:off x="0" y="0"/>
            <a:ext cx="2184400" cy="68580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K" dirty="0"/>
              <a:t>Change your Box amid COVID 19 before going out of the box</a:t>
            </a:r>
          </a:p>
          <a:p>
            <a:pPr algn="ctr"/>
            <a:endParaRPr lang="en-PK" dirty="0"/>
          </a:p>
          <a:p>
            <a:pPr algn="ctr"/>
            <a:endParaRPr lang="en-PK" dirty="0"/>
          </a:p>
          <a:p>
            <a:pPr algn="ctr"/>
            <a:r>
              <a:rPr lang="en-PK" dirty="0"/>
              <a:t>Innovate &amp; Learn</a:t>
            </a:r>
          </a:p>
        </p:txBody>
      </p:sp>
    </p:spTree>
    <p:extLst>
      <p:ext uri="{BB962C8B-B14F-4D97-AF65-F5344CB8AC3E}">
        <p14:creationId xmlns:p14="http://schemas.microsoft.com/office/powerpoint/2010/main" val="1911712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85FA7ED1-C22B-5247-B8F4-D14213F7D555}"/>
              </a:ext>
            </a:extLst>
          </p:cNvPr>
          <p:cNvGraphicFramePr/>
          <p:nvPr>
            <p:extLst>
              <p:ext uri="{D42A27DB-BD31-4B8C-83A1-F6EECF244321}">
                <p14:modId xmlns:p14="http://schemas.microsoft.com/office/powerpoint/2010/main" val="1327905110"/>
              </p:ext>
            </p:extLst>
          </p:nvPr>
        </p:nvGraphicFramePr>
        <p:xfrm>
          <a:off x="694330" y="0"/>
          <a:ext cx="10803340" cy="61278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Down Arrow 6">
            <a:extLst>
              <a:ext uri="{FF2B5EF4-FFF2-40B4-BE49-F238E27FC236}">
                <a16:creationId xmlns:a16="http://schemas.microsoft.com/office/drawing/2014/main" id="{81B360BC-F8DD-4D4E-AA33-BB67F906F134}"/>
              </a:ext>
            </a:extLst>
          </p:cNvPr>
          <p:cNvSpPr/>
          <p:nvPr/>
        </p:nvSpPr>
        <p:spPr>
          <a:xfrm>
            <a:off x="287868" y="118534"/>
            <a:ext cx="3369732" cy="11958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K" b="1" dirty="0"/>
              <a:t>Who is vulnerable amid COVID 19?</a:t>
            </a:r>
          </a:p>
        </p:txBody>
      </p:sp>
      <p:sp>
        <p:nvSpPr>
          <p:cNvPr id="8" name="Down Arrow 7">
            <a:extLst>
              <a:ext uri="{FF2B5EF4-FFF2-40B4-BE49-F238E27FC236}">
                <a16:creationId xmlns:a16="http://schemas.microsoft.com/office/drawing/2014/main" id="{BB80CA76-5DAC-2243-B150-B52596BADAC6}"/>
              </a:ext>
            </a:extLst>
          </p:cNvPr>
          <p:cNvSpPr/>
          <p:nvPr/>
        </p:nvSpPr>
        <p:spPr>
          <a:xfrm>
            <a:off x="2912535" y="118534"/>
            <a:ext cx="3369732" cy="11958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K" b="1" dirty="0"/>
              <a:t>Be more realistic amid COVID 19</a:t>
            </a:r>
          </a:p>
        </p:txBody>
      </p:sp>
      <p:sp>
        <p:nvSpPr>
          <p:cNvPr id="9" name="Down Arrow 8">
            <a:extLst>
              <a:ext uri="{FF2B5EF4-FFF2-40B4-BE49-F238E27FC236}">
                <a16:creationId xmlns:a16="http://schemas.microsoft.com/office/drawing/2014/main" id="{A1D990CA-532E-BC48-87A0-08903E4CAAF6}"/>
              </a:ext>
            </a:extLst>
          </p:cNvPr>
          <p:cNvSpPr/>
          <p:nvPr/>
        </p:nvSpPr>
        <p:spPr>
          <a:xfrm>
            <a:off x="5757335" y="118534"/>
            <a:ext cx="3369732" cy="11958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K" b="1" dirty="0"/>
              <a:t>More details will be needed</a:t>
            </a:r>
          </a:p>
        </p:txBody>
      </p:sp>
      <p:sp>
        <p:nvSpPr>
          <p:cNvPr id="10" name="Down Arrow 9">
            <a:extLst>
              <a:ext uri="{FF2B5EF4-FFF2-40B4-BE49-F238E27FC236}">
                <a16:creationId xmlns:a16="http://schemas.microsoft.com/office/drawing/2014/main" id="{F8E8E001-90DF-4F43-8490-EACAE32AB91E}"/>
              </a:ext>
            </a:extLst>
          </p:cNvPr>
          <p:cNvSpPr/>
          <p:nvPr/>
        </p:nvSpPr>
        <p:spPr>
          <a:xfrm>
            <a:off x="8669869" y="118533"/>
            <a:ext cx="3369732" cy="11958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K" b="1" dirty="0"/>
              <a:t>Quality Costs even more amid COVID 19</a:t>
            </a:r>
          </a:p>
        </p:txBody>
      </p:sp>
    </p:spTree>
    <p:extLst>
      <p:ext uri="{BB962C8B-B14F-4D97-AF65-F5344CB8AC3E}">
        <p14:creationId xmlns:p14="http://schemas.microsoft.com/office/powerpoint/2010/main" val="10344531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776</TotalTime>
  <Words>825</Words>
  <Application>Microsoft Office PowerPoint</Application>
  <PresentationFormat>Widescreen</PresentationFormat>
  <Paragraphs>94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Office Theme</vt:lpstr>
      <vt:lpstr>Humanitarian and Development Project Designing  amid COVID-19</vt:lpstr>
      <vt:lpstr>Presenter </vt:lpstr>
      <vt:lpstr>Roadmap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Wajahat Ali</dc:creator>
  <cp:lastModifiedBy>SPO1</cp:lastModifiedBy>
  <cp:revision>15</cp:revision>
  <dcterms:created xsi:type="dcterms:W3CDTF">2020-12-14T16:55:12Z</dcterms:created>
  <dcterms:modified xsi:type="dcterms:W3CDTF">2020-12-15T06:01:40Z</dcterms:modified>
</cp:coreProperties>
</file>