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8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9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9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7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97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42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7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94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7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1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1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5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6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8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6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B33F7E-73C1-4A23-8008-E4081A6C2DA5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6B0199-E256-40D6-9B02-A4C322478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1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mjgwrites.wordpress.com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1652" y="745958"/>
            <a:ext cx="9144000" cy="150068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Tax Filling System in Pakistan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660" y="2434388"/>
            <a:ext cx="2836903" cy="26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05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BEF05A-4DF5-46BF-A107-8F935B6E8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515140"/>
          </a:xfrm>
        </p:spPr>
        <p:txBody>
          <a:bodyPr>
            <a:normAutofit/>
          </a:bodyPr>
          <a:lstStyle/>
          <a:p>
            <a:r>
              <a:rPr lang="en-US" b="1" dirty="0"/>
              <a:t>Tax Filling Process. (Calculations, Assessments, Valuations)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9C044B1-FA4D-436F-A262-B69F35514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Registration Completion (In case of New Registration).</a:t>
            </a:r>
          </a:p>
          <a:p>
            <a:r>
              <a:rPr lang="en-US" dirty="0"/>
              <a:t>Preparation of Tax Statements.</a:t>
            </a:r>
          </a:p>
          <a:p>
            <a:r>
              <a:rPr lang="en-US" dirty="0"/>
              <a:t> Calculation of Incomes/Expenses.</a:t>
            </a:r>
          </a:p>
          <a:p>
            <a:r>
              <a:rPr lang="en-US" dirty="0"/>
              <a:t>Calculation of Withholding Taxes. </a:t>
            </a:r>
          </a:p>
          <a:p>
            <a:r>
              <a:rPr lang="en-US" dirty="0"/>
              <a:t>Valuation of Assets/ Liabilities.  </a:t>
            </a:r>
          </a:p>
        </p:txBody>
      </p:sp>
    </p:spTree>
    <p:extLst>
      <p:ext uri="{BB962C8B-B14F-4D97-AF65-F5344CB8AC3E}">
        <p14:creationId xmlns:p14="http://schemas.microsoft.com/office/powerpoint/2010/main" val="4020439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0C349E-365C-4499-8856-6E38EF2EB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Answer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9A72E4A-3EBF-47AB-8803-A27806385D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41044" y="2667000"/>
            <a:ext cx="3905250" cy="31242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7EC6D6-FA93-4241-B9AB-19B8A141A47C}"/>
              </a:ext>
            </a:extLst>
          </p:cNvPr>
          <p:cNvSpPr txBox="1"/>
          <p:nvPr/>
        </p:nvSpPr>
        <p:spPr>
          <a:xfrm>
            <a:off x="4541044" y="5791200"/>
            <a:ext cx="39052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mmjgwrites.wordpress.com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88364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D7759-30C7-433D-8A27-4676A5253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83512"/>
          </a:xfrm>
        </p:spPr>
        <p:txBody>
          <a:bodyPr/>
          <a:lstStyle/>
          <a:p>
            <a:r>
              <a:rPr lang="en-US" b="1" dirty="0"/>
              <a:t>Session Outline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339F5-16F3-4169-B851-4DBEF552C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69313"/>
            <a:ext cx="10018713" cy="4121887"/>
          </a:xfrm>
        </p:spPr>
        <p:txBody>
          <a:bodyPr/>
          <a:lstStyle/>
          <a:p>
            <a:pPr lvl="0"/>
            <a:r>
              <a:rPr lang="en-US" b="1" dirty="0"/>
              <a:t>Introduction to Tax Filling System (IRIS).</a:t>
            </a:r>
            <a:endParaRPr lang="en-US" dirty="0"/>
          </a:p>
          <a:p>
            <a:pPr lvl="0"/>
            <a:r>
              <a:rPr lang="en-US" b="1" dirty="0"/>
              <a:t>Purpose and Importance of Tax Filling.</a:t>
            </a:r>
            <a:endParaRPr lang="en-US" dirty="0"/>
          </a:p>
          <a:p>
            <a:pPr lvl="0"/>
            <a:r>
              <a:rPr lang="en-US" b="1" dirty="0"/>
              <a:t>Introduction to Tax Statements. </a:t>
            </a:r>
            <a:endParaRPr lang="en-US" dirty="0"/>
          </a:p>
          <a:p>
            <a:pPr lvl="0"/>
            <a:r>
              <a:rPr lang="en-US" b="1" dirty="0"/>
              <a:t>Registration Procedure of Individuals. (With Detail Example)</a:t>
            </a:r>
            <a:endParaRPr lang="en-US" dirty="0"/>
          </a:p>
          <a:p>
            <a:pPr lvl="0"/>
            <a:r>
              <a:rPr lang="en-US" b="1" dirty="0"/>
              <a:t>Registration Procedure of (AOP &amp; Company Just Introduction)  </a:t>
            </a:r>
            <a:endParaRPr lang="en-US" dirty="0"/>
          </a:p>
          <a:p>
            <a:pPr lvl="0"/>
            <a:r>
              <a:rPr lang="en-US" b="1" dirty="0"/>
              <a:t>Tax Filling Process. (Calculations, Assessments, Valuations)</a:t>
            </a:r>
            <a:endParaRPr lang="en-US" dirty="0"/>
          </a:p>
          <a:p>
            <a:pPr lvl="0"/>
            <a:r>
              <a:rPr lang="en-US" b="1" dirty="0"/>
              <a:t>Any Quires/ Questions.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0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Tax Filling System (IRIS).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portal used in Pakistan for Tax filling named as IRIS.</a:t>
            </a:r>
          </a:p>
          <a:p>
            <a:r>
              <a:rPr lang="en-US" dirty="0"/>
              <a:t>Iris is an integrated, end-to-end, highly configurable and customizable ERP, covering all business processes of Income Tax and Sales Tax.</a:t>
            </a:r>
          </a:p>
          <a:p>
            <a:r>
              <a:rPr lang="en-US" dirty="0"/>
              <a:t>Iris is accessible through every latest browser i.e. (Chrome version 37+, Opera, Internet Explorer version 9+, Firefox, Netscape, and Safari) However, recommended browser is Google Chrome.</a:t>
            </a:r>
          </a:p>
          <a:p>
            <a:r>
              <a:rPr lang="en-US" dirty="0"/>
              <a:t>You can access Iris at the following URL: https://iris.fbr.gov.pk/infosys/public/txplogin.xhtml. </a:t>
            </a:r>
          </a:p>
        </p:txBody>
      </p:sp>
    </p:spTree>
    <p:extLst>
      <p:ext uri="{BB962C8B-B14F-4D97-AF65-F5344CB8AC3E}">
        <p14:creationId xmlns:p14="http://schemas.microsoft.com/office/powerpoint/2010/main" val="332667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Purpose and Importance of Tax Filling.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Government Requirement </a:t>
            </a:r>
          </a:p>
          <a:p>
            <a:r>
              <a:rPr lang="en-US" dirty="0"/>
              <a:t>Financial Self Assessment</a:t>
            </a:r>
          </a:p>
          <a:p>
            <a:r>
              <a:rPr lang="en-US" dirty="0"/>
              <a:t>Calculating Benefits and Credits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Filing ITR avoids penalties</a:t>
            </a:r>
          </a:p>
          <a:p>
            <a:r>
              <a:rPr lang="en-US" dirty="0"/>
              <a:t>ITR receipt is a very important document</a:t>
            </a:r>
          </a:p>
          <a:p>
            <a:r>
              <a:rPr lang="en-US" dirty="0"/>
              <a:t>ITR receipt is a useful document for hassle-free processing of bank loans</a:t>
            </a:r>
          </a:p>
          <a:p>
            <a:r>
              <a:rPr lang="en-US" dirty="0"/>
              <a:t>Visa processing</a:t>
            </a:r>
          </a:p>
          <a:p>
            <a:r>
              <a:rPr lang="en-US" dirty="0"/>
              <a:t>Compensate losses in the next financial year</a:t>
            </a:r>
          </a:p>
        </p:txBody>
      </p:sp>
    </p:spTree>
    <p:extLst>
      <p:ext uri="{BB962C8B-B14F-4D97-AF65-F5344CB8AC3E}">
        <p14:creationId xmlns:p14="http://schemas.microsoft.com/office/powerpoint/2010/main" val="129275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Tax Statements.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Return of Income filed voluntarily for complete year u/s 114 (1)</a:t>
            </a:r>
          </a:p>
          <a:p>
            <a:r>
              <a:rPr lang="en-US" b="1" dirty="0"/>
              <a:t>Statement of Assets / Liabilities filed voluntarily u/s 116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21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Registration Procedure of Individuals.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Registration for Unregistered Persons.</a:t>
            </a:r>
          </a:p>
          <a:p>
            <a:r>
              <a:rPr lang="en-US" dirty="0"/>
              <a:t>E-Enrollment for Register Person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97361" y="2667000"/>
            <a:ext cx="3315477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234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Registration for Unregistered Persons.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CINC</a:t>
            </a:r>
          </a:p>
          <a:p>
            <a:r>
              <a:rPr lang="en-US" sz="2400" dirty="0"/>
              <a:t>Name Prefix</a:t>
            </a:r>
          </a:p>
          <a:p>
            <a:r>
              <a:rPr lang="en-US" sz="2400" dirty="0"/>
              <a:t>Mobile Number (Must be Unique)</a:t>
            </a:r>
          </a:p>
          <a:p>
            <a:r>
              <a:rPr lang="en-US" sz="2400" dirty="0"/>
              <a:t>E-Mail (Must be Unique)</a:t>
            </a:r>
          </a:p>
          <a:p>
            <a:r>
              <a:rPr lang="en-US" sz="2400" dirty="0"/>
              <a:t>Pin Codes (“</a:t>
            </a:r>
            <a:r>
              <a:rPr lang="en-US" sz="2400" dirty="0" err="1"/>
              <a:t>Msg</a:t>
            </a:r>
            <a:r>
              <a:rPr lang="en-US" sz="2400" dirty="0"/>
              <a:t>” send it to 9966)</a:t>
            </a:r>
          </a:p>
          <a:p>
            <a:r>
              <a:rPr lang="en-US" sz="2400" dirty="0"/>
              <a:t>Received Passwords via mail and </a:t>
            </a:r>
            <a:r>
              <a:rPr lang="en-US" sz="2400" dirty="0" err="1"/>
              <a:t>sms</a:t>
            </a:r>
            <a:r>
              <a:rPr lang="en-US" sz="2400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87075" y="1921334"/>
            <a:ext cx="4041099" cy="415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96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39825"/>
          </a:xfrm>
        </p:spPr>
        <p:txBody>
          <a:bodyPr/>
          <a:lstStyle/>
          <a:p>
            <a:r>
              <a:rPr lang="en-US" b="1" dirty="0"/>
              <a:t>E-Enrollment for Register Person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CINC</a:t>
            </a:r>
          </a:p>
          <a:p>
            <a:r>
              <a:rPr lang="en-US" sz="2400" dirty="0"/>
              <a:t>Mobile Number (Must be Unique)</a:t>
            </a:r>
          </a:p>
          <a:p>
            <a:r>
              <a:rPr lang="en-US" sz="2400" dirty="0"/>
              <a:t>E-Mail (Must be Unique)</a:t>
            </a:r>
          </a:p>
          <a:p>
            <a:r>
              <a:rPr lang="en-US" sz="2400" dirty="0"/>
              <a:t>Pin Codes (“</a:t>
            </a:r>
            <a:r>
              <a:rPr lang="en-US" sz="2400" dirty="0" err="1"/>
              <a:t>Msg</a:t>
            </a:r>
            <a:r>
              <a:rPr lang="en-US" sz="2400" dirty="0"/>
              <a:t>” send it to 9966)</a:t>
            </a:r>
          </a:p>
          <a:p>
            <a:r>
              <a:rPr lang="en-US" sz="2400" dirty="0"/>
              <a:t>Received Passwords via mail and </a:t>
            </a:r>
            <a:r>
              <a:rPr lang="en-US" sz="2400" dirty="0" err="1"/>
              <a:t>sms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00035" y="1825625"/>
            <a:ext cx="4299008" cy="339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4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Registration Procedure of (AOP &amp; Company Just Introduction).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AOP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Firm Registration Documents.</a:t>
            </a:r>
          </a:p>
          <a:p>
            <a:r>
              <a:rPr lang="en-US" dirty="0"/>
              <a:t>Request on Letter Head.</a:t>
            </a:r>
          </a:p>
          <a:p>
            <a:r>
              <a:rPr lang="en-US" dirty="0"/>
              <a:t>Details of Partners with Copy of CNIC’s.</a:t>
            </a:r>
          </a:p>
          <a:p>
            <a:r>
              <a:rPr lang="en-US" dirty="0"/>
              <a:t>Paid Electricity bill.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Company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Company Registration Documents.</a:t>
            </a:r>
          </a:p>
          <a:p>
            <a:r>
              <a:rPr lang="en-US" dirty="0"/>
              <a:t>Request on Letter Head.</a:t>
            </a:r>
          </a:p>
          <a:p>
            <a:r>
              <a:rPr lang="en-US" dirty="0"/>
              <a:t>Details of Directors with Copy of CNIC’s.</a:t>
            </a:r>
          </a:p>
          <a:p>
            <a:r>
              <a:rPr lang="en-US" dirty="0"/>
              <a:t>Paid Electricity bill.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84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127</TotalTime>
  <Words>427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Tax Filling System in Pakistan </vt:lpstr>
      <vt:lpstr>Session Outline </vt:lpstr>
      <vt:lpstr>Introduction to Tax Filling System (IRIS).</vt:lpstr>
      <vt:lpstr>Purpose and Importance of Tax Filling.</vt:lpstr>
      <vt:lpstr>Introduction to Tax Statements.</vt:lpstr>
      <vt:lpstr>Registration Procedure of Individuals.</vt:lpstr>
      <vt:lpstr>Registration for Unregistered Persons.</vt:lpstr>
      <vt:lpstr>E-Enrollment for Register Person </vt:lpstr>
      <vt:lpstr>Registration Procedure of (AOP &amp; Company Just Introduction).</vt:lpstr>
      <vt:lpstr>Tax Filling Process. (Calculations, Assessments, Valuations)</vt:lpstr>
      <vt:lpstr>Question Answer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Filling System in Pakistan</dc:title>
  <dc:creator>Haris Jamal</dc:creator>
  <cp:lastModifiedBy>muhammad hamayun</cp:lastModifiedBy>
  <cp:revision>15</cp:revision>
  <dcterms:created xsi:type="dcterms:W3CDTF">2019-06-25T15:55:38Z</dcterms:created>
  <dcterms:modified xsi:type="dcterms:W3CDTF">2019-06-27T05:36:20Z</dcterms:modified>
</cp:coreProperties>
</file>