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3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8F7D-99E5-4DB7-B914-0C907E855F0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8816-BABA-4E4D-BE67-04EE75C39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6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11" r="43889" b="9334"/>
          <a:stretch>
            <a:fillRect/>
          </a:stretch>
        </p:blipFill>
        <p:spPr bwMode="auto">
          <a:xfrm>
            <a:off x="-147917" y="-47625"/>
            <a:ext cx="1727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upload.wikimedia.org/wikipedia/commons/thumb/3/32/Flag_of_Pakistan.svg/2000px-Flag_of_Pakistan.sv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840" y="30794"/>
            <a:ext cx="1288732" cy="8890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79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3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11" r="43889" b="9334"/>
          <a:stretch>
            <a:fillRect/>
          </a:stretch>
        </p:blipFill>
        <p:spPr bwMode="auto">
          <a:xfrm>
            <a:off x="-147917" y="-47625"/>
            <a:ext cx="1727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upload.wikimedia.org/wikipedia/commons/thumb/3/32/Flag_of_Pakistan.svg/2000px-Flag_of_Pakistan.sv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840" y="30794"/>
            <a:ext cx="1288732" cy="8890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65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5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9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2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1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0854-8610-4BBA-AB70-66F77603F53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0B23-14DC-41FC-81B1-CA3AA3F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NDMA / ADPC Consultative Workshop</a:t>
            </a:r>
          </a:p>
          <a:p>
            <a:endParaRPr lang="en-US" dirty="0"/>
          </a:p>
          <a:p>
            <a:r>
              <a:rPr lang="en-US" dirty="0" smtClean="0"/>
              <a:t>December 26,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12" y="1089212"/>
            <a:ext cx="10515600" cy="5714997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b="1" i="1" dirty="0"/>
              <a:t>On political support for DRR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Is </a:t>
            </a:r>
            <a:r>
              <a:rPr lang="en-US" dirty="0">
                <a:solidFill>
                  <a:sysClr val="windowText" lastClr="000000"/>
                </a:solidFill>
              </a:rPr>
              <a:t>disaster risk part of the priorities within political discussion at national level?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How </a:t>
            </a:r>
            <a:r>
              <a:rPr lang="en-US" dirty="0">
                <a:solidFill>
                  <a:sysClr val="windowText" lastClr="000000"/>
                </a:solidFill>
              </a:rPr>
              <a:t>does political support towards DRR compare to climate change adaptation/mitigation?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ysClr val="windowText" lastClr="000000"/>
                </a:solidFill>
              </a:rPr>
              <a:t>Is </a:t>
            </a:r>
            <a:r>
              <a:rPr lang="en-US" dirty="0">
                <a:solidFill>
                  <a:sysClr val="windowText" lastClr="000000"/>
                </a:solidFill>
              </a:rPr>
              <a:t>DRR seen as a priority at the local-level especially for locally elected officials? 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  <a:p>
            <a:pPr marL="0" lvl="1" indent="0">
              <a:spcAft>
                <a:spcPts val="600"/>
              </a:spcAft>
              <a:buNone/>
              <a:defRPr/>
            </a:pPr>
            <a:r>
              <a:rPr lang="en-US" sz="2800" b="1" i="1" dirty="0"/>
              <a:t>On National Disaster Management Act</a:t>
            </a:r>
          </a:p>
          <a:p>
            <a:pPr marL="398453" lvl="1" indent="-398453">
              <a:defRPr/>
            </a:pPr>
            <a:r>
              <a:rPr lang="en-US" sz="2800" dirty="0"/>
              <a:t>Is the NDM Act fully enacted? </a:t>
            </a:r>
          </a:p>
          <a:p>
            <a:pPr lvl="1">
              <a:defRPr/>
            </a:pPr>
            <a:r>
              <a:rPr lang="en-US" sz="2800" dirty="0"/>
              <a:t>Are there any key issues/challenges in enactment?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753" y="1129553"/>
            <a:ext cx="10515600" cy="5109881"/>
          </a:xfrm>
        </p:spPr>
        <p:txBody>
          <a:bodyPr>
            <a:normAutofit lnSpcReduction="10000"/>
          </a:bodyPr>
          <a:lstStyle/>
          <a:p>
            <a:pPr marL="0" indent="0" fontAlgn="base">
              <a:spcAft>
                <a:spcPct val="0"/>
              </a:spcAft>
              <a:buNone/>
              <a:defRPr/>
            </a:pPr>
            <a:r>
              <a:rPr lang="en-US" b="1" i="1" dirty="0">
                <a:solidFill>
                  <a:prstClr val="black"/>
                </a:solidFill>
              </a:rPr>
              <a:t>On National Disaster Management Plan</a:t>
            </a:r>
            <a:endParaRPr lang="en-US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Out of the 10 interventions and 41 strategies to be implemented with regards to the NDMP, how many are already implemented?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What are some of the challenges faced when implementing the interventions/strategies?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What are challenges do you foresee while adopting the NDMP across all sector and levels?</a:t>
            </a:r>
          </a:p>
          <a:p>
            <a:pPr marL="342891" lvl="1" indent="-342891">
              <a:defRPr/>
            </a:pPr>
            <a:r>
              <a:rPr lang="en-US" sz="2800" dirty="0"/>
              <a:t>At the national level, do you think these roles and responsibilities are being followed by agencies?</a:t>
            </a:r>
          </a:p>
          <a:p>
            <a:pPr>
              <a:defRPr/>
            </a:pPr>
            <a:r>
              <a:rPr lang="en-US" dirty="0"/>
              <a:t>To what extent is the national DRR/DRM strategy known at local level?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Are its implications for the local level well understood?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9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3" y="1089212"/>
            <a:ext cx="10515600" cy="3958198"/>
          </a:xfrm>
        </p:spPr>
        <p:txBody>
          <a:bodyPr/>
          <a:lstStyle/>
          <a:p>
            <a:pPr marL="0" indent="0" fontAlgn="base">
              <a:spcAft>
                <a:spcPct val="0"/>
              </a:spcAft>
              <a:buNone/>
              <a:defRPr/>
            </a:pPr>
            <a:r>
              <a:rPr lang="en-US" b="1" i="1" dirty="0">
                <a:solidFill>
                  <a:prstClr val="black"/>
                </a:solidFill>
              </a:rPr>
              <a:t>On national coordination mechanisms for </a:t>
            </a:r>
            <a:r>
              <a:rPr lang="en-US" b="1" i="1" dirty="0" smtClean="0">
                <a:solidFill>
                  <a:prstClr val="black"/>
                </a:solidFill>
              </a:rPr>
              <a:t>DRM</a:t>
            </a:r>
            <a:endParaRPr lang="en-US" b="1" i="1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Are there other (informal) coordination mechanisms or processes to share information on DRM in-country that support the formal coordination mechanism? 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What is their structure/membership? 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How effective are they?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8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8529"/>
            <a:ext cx="10515600" cy="762841"/>
          </a:xfrm>
        </p:spPr>
        <p:txBody>
          <a:bodyPr/>
          <a:lstStyle/>
          <a:p>
            <a:r>
              <a:rPr lang="en-US" altLang="en-US" dirty="0" smtClean="0"/>
              <a:t>Exit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307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Will there be any policy, institutional actions (ex. institutional rearranging, legislations, regulations, and fiscal actions) that will be:</a:t>
            </a:r>
          </a:p>
          <a:p>
            <a:pPr lvl="1">
              <a:defRPr/>
            </a:pPr>
            <a:r>
              <a:rPr lang="en-US" sz="2800" dirty="0"/>
              <a:t>Developed within the next 12 months</a:t>
            </a:r>
          </a:p>
          <a:p>
            <a:pPr lvl="1">
              <a:defRPr/>
            </a:pPr>
            <a:r>
              <a:rPr lang="en-US" sz="2800" dirty="0"/>
              <a:t>Recently implemented/approved within the past 12 months</a:t>
            </a:r>
          </a:p>
          <a:p>
            <a:pPr marL="57149" indent="0">
              <a:buNone/>
              <a:defRPr/>
            </a:pPr>
            <a:r>
              <a:rPr lang="en-US" i="1" dirty="0"/>
              <a:t>These can be by different ministries, agencies or local governments (ex. districts) to advance DRRM and CCA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2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5423"/>
            <a:ext cx="10515600" cy="735947"/>
          </a:xfrm>
        </p:spPr>
        <p:txBody>
          <a:bodyPr/>
          <a:lstStyle/>
          <a:p>
            <a:r>
              <a:rPr lang="en-US" altLang="en-US" dirty="0" smtClean="0"/>
              <a:t>Compilation of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/>
              <a:t>Representative case studies which best represent commonalities and differences, good practice and challenges, with a focus on: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i="1" dirty="0"/>
              <a:t>Policies and systems on DRM mechanism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i="1" dirty="0"/>
              <a:t>Mandates and functions for DRM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i="1" dirty="0"/>
              <a:t>Compliance with the SFDRR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i="1" dirty="0"/>
              <a:t>Core issues on DRM capacities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589" y="2825938"/>
            <a:ext cx="2819400" cy="1325563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62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Discussion Points</vt:lpstr>
      <vt:lpstr>PowerPoint Presentation</vt:lpstr>
      <vt:lpstr>PowerPoint Presentation</vt:lpstr>
      <vt:lpstr>PowerPoint Presentation</vt:lpstr>
      <vt:lpstr>Exit question</vt:lpstr>
      <vt:lpstr>Compilation of Case Studies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Zohaib Durrani</dc:creator>
  <cp:lastModifiedBy>SPO1</cp:lastModifiedBy>
  <cp:revision>5</cp:revision>
  <dcterms:created xsi:type="dcterms:W3CDTF">2019-12-25T21:35:36Z</dcterms:created>
  <dcterms:modified xsi:type="dcterms:W3CDTF">2019-12-30T06:53:59Z</dcterms:modified>
</cp:coreProperties>
</file>