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Inventory and Fixed Asset 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inventory items should be stored in a </a:t>
            </a:r>
            <a:r>
              <a:rPr lang="en-US" b="1" dirty="0" smtClean="0"/>
              <a:t>safe and secure place.</a:t>
            </a:r>
          </a:p>
          <a:p>
            <a:r>
              <a:rPr lang="en-US" dirty="0" smtClean="0"/>
              <a:t>Access to inventory should be restricted to </a:t>
            </a:r>
            <a:r>
              <a:rPr lang="en-US" b="1" dirty="0" smtClean="0"/>
              <a:t>authorized personal</a:t>
            </a:r>
            <a:r>
              <a:rPr lang="en-US" dirty="0" smtClean="0"/>
              <a:t> only. </a:t>
            </a:r>
          </a:p>
          <a:p>
            <a:r>
              <a:rPr lang="en-US" dirty="0" smtClean="0"/>
              <a:t>Regular spot checking.</a:t>
            </a:r>
          </a:p>
          <a:p>
            <a:r>
              <a:rPr lang="en-US" b="1" dirty="0" smtClean="0"/>
              <a:t>Record keeping of</a:t>
            </a:r>
            <a:r>
              <a:rPr lang="en-US" dirty="0" smtClean="0"/>
              <a:t> quarterly inventory reports, purchase orders,  goods receipt notes etc. to keep correct record of items ordered &amp; received.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Controls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Fixed Asset</a:t>
            </a:r>
            <a:r>
              <a:rPr lang="en-US" sz="2800" b="1" dirty="0" smtClean="0">
                <a:latin typeface="Arial" charset="0"/>
                <a:ea typeface="MS PGothic" pitchFamily="34" charset="-128"/>
              </a:rPr>
              <a:t>  </a:t>
            </a:r>
            <a:r>
              <a:rPr lang="en-US" sz="2800" dirty="0" smtClean="0">
                <a:latin typeface="Arial" charset="0"/>
                <a:ea typeface="MS PGothic" pitchFamily="34" charset="-128"/>
              </a:rPr>
              <a:t>is</a:t>
            </a:r>
            <a:r>
              <a:rPr lang="en-US" dirty="0" smtClean="0"/>
              <a:t> an asset that is tangible, with a useful life of one year or more, owned &amp; used by an organization to achieve it’s stated objectives e.g. computer, vehicle, photocopier, building, furniture etc.</a:t>
            </a:r>
          </a:p>
          <a:p>
            <a:r>
              <a:rPr lang="en-US" b="1" dirty="0" smtClean="0"/>
              <a:t>Fixed assets management</a:t>
            </a:r>
            <a:r>
              <a:rPr lang="en-US" dirty="0" smtClean="0"/>
              <a:t> is an accounting process that seeks to track fixed assets for the purposes of financial accounting, preventive maintenance and theft deterrence.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Fixed Asset Management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09754"/>
              </p:ext>
            </p:extLst>
          </p:nvPr>
        </p:nvGraphicFramePr>
        <p:xfrm>
          <a:off x="457200" y="1143000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Fixed Asset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Useful Life</a:t>
                      </a:r>
                    </a:p>
                    <a:p>
                      <a:r>
                        <a:rPr kumimoji="0"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(Years)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Land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-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Building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20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Electrical Appliances/Equipment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Refrigerators, vacuum cleaners, microwave ovens, audio-visual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equipment, air-conditioners, photocopiers, etc.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05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d. Vehicle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Cars, jeeps, vans,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05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 Computer Equipment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Desktops, laptops, printers, shredders, etc.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03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f. Furniture &amp; fixture</a:t>
                      </a:r>
                    </a:p>
                    <a:p>
                      <a:r>
                        <a:rPr kumimoji="0"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Desks, file cabinets, chairs, tables, etc.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05</a:t>
                      </a:r>
                      <a:endParaRPr lang="en-US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USEFULL LIFE OF FIXED ASSET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93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FAR (fixed asset register) is a </a:t>
            </a:r>
            <a:r>
              <a:rPr lang="en-US" b="1" dirty="0" smtClean="0"/>
              <a:t>manual </a:t>
            </a:r>
            <a:r>
              <a:rPr lang="en-US" dirty="0" smtClean="0"/>
              <a:t>or </a:t>
            </a:r>
            <a:r>
              <a:rPr lang="en-US" b="1" dirty="0" smtClean="0"/>
              <a:t>computerized record </a:t>
            </a:r>
            <a:r>
              <a:rPr lang="en-US" dirty="0" smtClean="0"/>
              <a:t>of fixed assets.</a:t>
            </a:r>
          </a:p>
          <a:p>
            <a:r>
              <a:rPr lang="en-US" dirty="0" smtClean="0"/>
              <a:t>All recordings of assets are made in FAR which contains </a:t>
            </a:r>
            <a:r>
              <a:rPr lang="en-US" b="1" dirty="0" smtClean="0"/>
              <a:t>details of assets </a:t>
            </a:r>
            <a:r>
              <a:rPr lang="en-US" dirty="0" smtClean="0"/>
              <a:t>– make, model, date of acquisition, specifications, quantity, rate, current value, supplier name, location, voucher reference etc. </a:t>
            </a:r>
          </a:p>
          <a:p>
            <a:r>
              <a:rPr lang="en-US" dirty="0" smtClean="0"/>
              <a:t>Each class of assets are recorded on a separate page in the FAR.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Record Keeping of Fixed Assets (FAR)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Asset Register is reviewed on quarterly basis.</a:t>
            </a:r>
          </a:p>
          <a:p>
            <a:r>
              <a:rPr lang="en-US" dirty="0" smtClean="0"/>
              <a:t>Any changes or alteration in the FAR must be </a:t>
            </a:r>
            <a:r>
              <a:rPr lang="en-US" b="1" dirty="0" smtClean="0"/>
              <a:t>duly authorized.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="1" dirty="0" smtClean="0"/>
              <a:t> custody receipt </a:t>
            </a:r>
            <a:r>
              <a:rPr lang="en-US" dirty="0" smtClean="0"/>
              <a:t>for each staff member is maintained after issuing the asset.</a:t>
            </a:r>
          </a:p>
          <a:p>
            <a:r>
              <a:rPr lang="en-US" dirty="0" smtClean="0"/>
              <a:t>It will record the </a:t>
            </a:r>
            <a:r>
              <a:rPr lang="en-US" b="1" dirty="0" smtClean="0"/>
              <a:t>date of issue, date of return </a:t>
            </a:r>
            <a:r>
              <a:rPr lang="en-US" dirty="0" smtClean="0"/>
              <a:t>of each asset, </a:t>
            </a:r>
            <a:r>
              <a:rPr lang="en-US" b="1" dirty="0" smtClean="0"/>
              <a:t>signature of employee </a:t>
            </a:r>
            <a:r>
              <a:rPr lang="en-US" dirty="0" smtClean="0"/>
              <a:t>and signature of the </a:t>
            </a:r>
            <a:r>
              <a:rPr lang="en-US" b="1" dirty="0" smtClean="0"/>
              <a:t>issuer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custody receipts have to be verified after each quarter. 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Issuance of Fixed Assets: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b="1" dirty="0" smtClean="0"/>
              <a:t>Quarterly verification </a:t>
            </a:r>
            <a:r>
              <a:rPr lang="en-US" dirty="0" smtClean="0"/>
              <a:t>should be conducted by the concerned department.</a:t>
            </a:r>
          </a:p>
          <a:p>
            <a:r>
              <a:rPr lang="en-US" dirty="0" smtClean="0"/>
              <a:t>It is also conducted by internal/ external auditors once a year.</a:t>
            </a:r>
          </a:p>
          <a:p>
            <a:r>
              <a:rPr lang="en-US" dirty="0" smtClean="0"/>
              <a:t>To verify existence, condition &amp; custody of assets </a:t>
            </a:r>
            <a:r>
              <a:rPr lang="en-US" b="1" dirty="0" smtClean="0"/>
              <a:t>surprise checks </a:t>
            </a:r>
            <a:r>
              <a:rPr lang="en-US" dirty="0" smtClean="0"/>
              <a:t>should be done by the supervisor.</a:t>
            </a:r>
          </a:p>
          <a:p>
            <a:r>
              <a:rPr lang="en-US" b="1" dirty="0" smtClean="0"/>
              <a:t>Physical </a:t>
            </a:r>
            <a:r>
              <a:rPr lang="en-US" dirty="0" smtClean="0"/>
              <a:t>verifications should be </a:t>
            </a:r>
            <a:r>
              <a:rPr lang="en-US" b="1" dirty="0" smtClean="0"/>
              <a:t>compared</a:t>
            </a:r>
            <a:r>
              <a:rPr lang="en-US" dirty="0" smtClean="0"/>
              <a:t> with </a:t>
            </a:r>
            <a:r>
              <a:rPr lang="en-US" b="1" dirty="0" smtClean="0"/>
              <a:t>book balances </a:t>
            </a:r>
            <a:r>
              <a:rPr lang="en-US" dirty="0" smtClean="0"/>
              <a:t>and variances reported.</a:t>
            </a:r>
          </a:p>
          <a:p>
            <a:endParaRPr lang="en-US" dirty="0" smtClean="0"/>
          </a:p>
          <a:p>
            <a:endParaRPr lang="en-US" sz="2800" dirty="0" smtClean="0">
              <a:latin typeface="Arial" charset="0"/>
              <a:ea typeface="MS PGothic" pitchFamily="34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Fixed Assets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Tagging of assets </a:t>
            </a:r>
            <a:r>
              <a:rPr lang="en-US" dirty="0" smtClean="0"/>
              <a:t>– assets are tagged so that they can be easily identified &amp; tracked.</a:t>
            </a:r>
          </a:p>
          <a:p>
            <a:r>
              <a:rPr lang="en-US" b="1" dirty="0" smtClean="0"/>
              <a:t>Insurance of assets: </a:t>
            </a:r>
            <a:r>
              <a:rPr lang="en-US" dirty="0" smtClean="0"/>
              <a:t>the valuable assets should be insured against theft, damage, fire, flood etc.</a:t>
            </a:r>
          </a:p>
          <a:p>
            <a:r>
              <a:rPr lang="en-US" b="1" dirty="0" smtClean="0"/>
              <a:t>Physical</a:t>
            </a:r>
            <a:r>
              <a:rPr lang="en-US" dirty="0" smtClean="0"/>
              <a:t> </a:t>
            </a:r>
            <a:r>
              <a:rPr lang="en-US" b="1" dirty="0" smtClean="0"/>
              <a:t>verification</a:t>
            </a:r>
            <a:r>
              <a:rPr lang="en-US" dirty="0" smtClean="0"/>
              <a:t> of assets should be done on regular basis.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Controls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/>
              <a:t>  Log books </a:t>
            </a:r>
          </a:p>
          <a:p>
            <a:r>
              <a:rPr lang="en-US" dirty="0" smtClean="0"/>
              <a:t>for vehicles, generators </a:t>
            </a:r>
            <a:r>
              <a:rPr lang="en-US" smtClean="0"/>
              <a:t>etc. </a:t>
            </a:r>
            <a:r>
              <a:rPr lang="en-US" dirty="0" smtClean="0"/>
              <a:t>log book records the details of use of the asset &amp; is usually maintained by the driver or operator, It helps in identifying personal use of assets and calculating fuel consumption.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78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 algn="just">
              <a:spcBef>
                <a:spcPct val="50000"/>
              </a:spcBef>
              <a:buClr>
                <a:srgbClr val="B15C07"/>
              </a:buClr>
            </a:pPr>
            <a:r>
              <a:rPr lang="en-US" sz="5400" dirty="0" smtClean="0"/>
              <a:t> Thank You</a:t>
            </a:r>
            <a:r>
              <a:rPr lang="en-US" dirty="0" smtClean="0">
                <a:solidFill>
                  <a:srgbClr val="C86808"/>
                </a:solidFill>
                <a:latin typeface="Arial" charset="0"/>
                <a:ea typeface="MS PGothic" pitchFamily="34" charset="-128"/>
              </a:rPr>
              <a:t> </a:t>
            </a:r>
            <a:endParaRPr lang="en-US" dirty="0">
              <a:solidFill>
                <a:srgbClr val="C86808"/>
              </a:solidFill>
              <a:latin typeface="Arial" charset="0"/>
              <a:ea typeface="MS PGothic" pitchFamily="34" charset="-128"/>
            </a:endParaRPr>
          </a:p>
        </p:txBody>
      </p:sp>
      <p:pic>
        <p:nvPicPr>
          <p:cNvPr id="3" name="Picture 4" descr="C:\Users\aliabbasi\Pictures\questions_v2-324x3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38400"/>
            <a:ext cx="4953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Inventory Management</a:t>
            </a:r>
          </a:p>
          <a:p>
            <a:r>
              <a:rPr lang="en-US" dirty="0" smtClean="0"/>
              <a:t>What is inventory management?</a:t>
            </a:r>
          </a:p>
          <a:p>
            <a:r>
              <a:rPr lang="en-US" dirty="0" smtClean="0"/>
              <a:t>Objective of inventory management</a:t>
            </a:r>
          </a:p>
          <a:p>
            <a:r>
              <a:rPr lang="en-US" dirty="0" smtClean="0"/>
              <a:t>Responsibilities of Inventory Officer</a:t>
            </a:r>
          </a:p>
          <a:p>
            <a:r>
              <a:rPr lang="en-US" dirty="0" smtClean="0"/>
              <a:t>Record keeping of inventory</a:t>
            </a:r>
          </a:p>
          <a:p>
            <a:r>
              <a:rPr lang="en-US" dirty="0" smtClean="0"/>
              <a:t>Issuance of inventory</a:t>
            </a:r>
          </a:p>
          <a:p>
            <a:r>
              <a:rPr lang="en-US" dirty="0" smtClean="0"/>
              <a:t>Verification of inventory</a:t>
            </a:r>
          </a:p>
          <a:p>
            <a:r>
              <a:rPr lang="en-US" dirty="0" smtClean="0"/>
              <a:t>Effective controls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Fixed Asset Management</a:t>
            </a:r>
          </a:p>
          <a:p>
            <a:r>
              <a:rPr lang="en-US" dirty="0" smtClean="0"/>
              <a:t>What is a fixed asset &amp; fixed asset management?</a:t>
            </a:r>
          </a:p>
          <a:p>
            <a:r>
              <a:rPr lang="en-US" dirty="0" smtClean="0"/>
              <a:t>Objective of fixed asset management</a:t>
            </a:r>
          </a:p>
          <a:p>
            <a:r>
              <a:rPr lang="en-US" dirty="0" smtClean="0"/>
              <a:t>Recording of fixed assets (FAR)</a:t>
            </a:r>
          </a:p>
          <a:p>
            <a:r>
              <a:rPr lang="en-US" dirty="0" smtClean="0"/>
              <a:t>Issuance of fixed assets </a:t>
            </a:r>
          </a:p>
          <a:p>
            <a:r>
              <a:rPr lang="en-US" dirty="0" smtClean="0"/>
              <a:t>Verification of fixed assets</a:t>
            </a:r>
          </a:p>
          <a:p>
            <a:r>
              <a:rPr lang="en-US" dirty="0" smtClean="0"/>
              <a:t>Effective controls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Inventory </a:t>
            </a:r>
            <a:r>
              <a:rPr lang="en-US" dirty="0" smtClean="0"/>
              <a:t>is the total number of consumable items &amp; is of low value,e.g., office supplies, vehicle tyres, automobile parts etc.</a:t>
            </a:r>
          </a:p>
          <a:p>
            <a:endParaRPr lang="en-US" dirty="0" smtClean="0"/>
          </a:p>
          <a:p>
            <a:r>
              <a:rPr lang="en-US" b="1" dirty="0" smtClean="0"/>
              <a:t>Inventory Management </a:t>
            </a:r>
            <a:r>
              <a:rPr lang="en-US" dirty="0" smtClean="0"/>
              <a:t>: controlling, record keeping, issuance &amp; to ensure safety of the items/goods is called inventory management.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Inventory &amp; Inventory Management?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keep track of items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That are currently in stock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New items added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New inventory numbers/tags issued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Disposed off items marked as auctioned in the inventory list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 of Inventory Management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An inventory manager is responsible for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Controlling the incoming and outgoing items of office inventory.  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Tracking and controlling of inventory to ensure that items in stock have an optimum quantity and quality.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Preventing loss due to substandard/poor inventory items.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Responsibilities of Inventory Manager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maintained on an inventory register or approved format.</a:t>
            </a:r>
          </a:p>
          <a:p>
            <a:r>
              <a:rPr lang="en-US" dirty="0" smtClean="0"/>
              <a:t>Auditors could be allowed access to the records for audit purpose but only the inventory manager can make adjustments.</a:t>
            </a:r>
          </a:p>
          <a:p>
            <a:r>
              <a:rPr lang="en-US" dirty="0" smtClean="0"/>
              <a:t>All items should be recorded in inventory immediately after delivery, given the quality and quantity is satisfactory.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of Inventory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in the organization requires anything from the inventory he/she will submit an approved requisition.</a:t>
            </a:r>
          </a:p>
          <a:p>
            <a:r>
              <a:rPr lang="en-US" dirty="0" smtClean="0"/>
              <a:t>Once received the Inventory manager will issue the required items and will obtain a signed receipt from the person to whom items were provided.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Issuance of Inventory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Physical verification of inventory should be done frequently.</a:t>
            </a:r>
          </a:p>
          <a:p>
            <a:pPr algn="just"/>
            <a:r>
              <a:rPr lang="en-US" dirty="0" smtClean="0"/>
              <a:t>Verified &amp; signed inventory sheets by the authorized personals should be filed.</a:t>
            </a:r>
          </a:p>
          <a:p>
            <a:pPr algn="just"/>
            <a:r>
              <a:rPr lang="en-US" dirty="0" smtClean="0"/>
              <a:t>Other employees (e.g. auditors) or as nominated by the Management can conduct random physical verifications and report differences or discrepancies between the actual and the records.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Verification of Inventory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1348</TotalTime>
  <Words>848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Inventory and Fixed Asset Management</vt:lpstr>
      <vt:lpstr>Content</vt:lpstr>
      <vt:lpstr>Contd…</vt:lpstr>
      <vt:lpstr>Inventory &amp; Inventory Management?</vt:lpstr>
      <vt:lpstr>Objective of Inventory Management</vt:lpstr>
      <vt:lpstr>Responsibilities of Inventory Manager</vt:lpstr>
      <vt:lpstr>Recording of Inventory</vt:lpstr>
      <vt:lpstr>Issuance of Inventory</vt:lpstr>
      <vt:lpstr>Verification of Inventory</vt:lpstr>
      <vt:lpstr>Effective Controls</vt:lpstr>
      <vt:lpstr>     Fixed Asset Management</vt:lpstr>
      <vt:lpstr>USEFULL LIFE OF FIXED ASSET</vt:lpstr>
      <vt:lpstr>Record Keeping of Fixed Assets (FAR)</vt:lpstr>
      <vt:lpstr>Contd…</vt:lpstr>
      <vt:lpstr>Issuance of Fixed Assets: </vt:lpstr>
      <vt:lpstr>Verification of Fixed Assets</vt:lpstr>
      <vt:lpstr>Effective Controls</vt:lpstr>
      <vt:lpstr>contd…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and Asset Management</dc:title>
  <dc:creator>Ali abbasi</dc:creator>
  <cp:lastModifiedBy>Ali abbasi</cp:lastModifiedBy>
  <cp:revision>131</cp:revision>
  <dcterms:created xsi:type="dcterms:W3CDTF">2006-08-16T00:00:00Z</dcterms:created>
  <dcterms:modified xsi:type="dcterms:W3CDTF">2017-07-13T21:24:36Z</dcterms:modified>
</cp:coreProperties>
</file>