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4236" r:id="rId2"/>
    <p:sldMasterId id="2147484818" r:id="rId3"/>
  </p:sldMasterIdLst>
  <p:notesMasterIdLst>
    <p:notesMasterId r:id="rId19"/>
  </p:notesMasterIdLst>
  <p:handoutMasterIdLst>
    <p:handoutMasterId r:id="rId20"/>
  </p:handoutMasterIdLst>
  <p:sldIdLst>
    <p:sldId id="477" r:id="rId4"/>
    <p:sldId id="394" r:id="rId5"/>
    <p:sldId id="475" r:id="rId6"/>
    <p:sldId id="476" r:id="rId7"/>
    <p:sldId id="440" r:id="rId8"/>
    <p:sldId id="442" r:id="rId9"/>
    <p:sldId id="456" r:id="rId10"/>
    <p:sldId id="457" r:id="rId11"/>
    <p:sldId id="452" r:id="rId12"/>
    <p:sldId id="453" r:id="rId13"/>
    <p:sldId id="454" r:id="rId14"/>
    <p:sldId id="441" r:id="rId15"/>
    <p:sldId id="450" r:id="rId16"/>
    <p:sldId id="451" r:id="rId17"/>
    <p:sldId id="432"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ED1C24"/>
    <a:srgbClr val="FC140E"/>
    <a:srgbClr val="F7F7DF"/>
    <a:srgbClr val="F91132"/>
    <a:srgbClr val="F16969"/>
    <a:srgbClr val="FFCC99"/>
    <a:srgbClr val="9696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1" autoAdjust="0"/>
    <p:restoredTop sz="96848" autoAdjust="0"/>
  </p:normalViewPr>
  <p:slideViewPr>
    <p:cSldViewPr snapToObjects="1">
      <p:cViewPr varScale="1">
        <p:scale>
          <a:sx n="71" d="100"/>
          <a:sy n="71" d="100"/>
        </p:scale>
        <p:origin x="-1452" y="-144"/>
      </p:cViewPr>
      <p:guideLst>
        <p:guide orient="horz" pos="2160"/>
        <p:guide pos="2880"/>
      </p:guideLst>
    </p:cSldViewPr>
  </p:slideViewPr>
  <p:outlineViewPr>
    <p:cViewPr>
      <p:scale>
        <a:sx n="33" d="100"/>
        <a:sy n="33" d="100"/>
      </p:scale>
      <p:origin x="0" y="7566"/>
    </p:cViewPr>
  </p:outlineViewPr>
  <p:notesTextViewPr>
    <p:cViewPr>
      <p:scale>
        <a:sx n="100" d="100"/>
        <a:sy n="100" d="100"/>
      </p:scale>
      <p:origin x="0" y="0"/>
    </p:cViewPr>
  </p:notesTextViewPr>
  <p:sorterViewPr>
    <p:cViewPr>
      <p:scale>
        <a:sx n="66" d="100"/>
        <a:sy n="66" d="100"/>
      </p:scale>
      <p:origin x="0" y="4440"/>
    </p:cViewPr>
  </p:sorterViewPr>
  <p:notesViewPr>
    <p:cSldViewPr snapToObjects="1">
      <p:cViewPr varScale="1">
        <p:scale>
          <a:sx n="34" d="100"/>
          <a:sy n="34" d="100"/>
        </p:scale>
        <p:origin x="-2232" y="-72"/>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7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7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7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A8AED89-3F0D-49B9-8D1A-D8065BA4E7B5}" type="slidenum">
              <a:rPr lang="en-US"/>
              <a:pPr>
                <a:defRPr/>
              </a:pPr>
              <a:t>‹#›</a:t>
            </a:fld>
            <a:endParaRPr lang="en-US" dirty="0"/>
          </a:p>
        </p:txBody>
      </p:sp>
    </p:spTree>
    <p:extLst>
      <p:ext uri="{BB962C8B-B14F-4D97-AF65-F5344CB8AC3E}">
        <p14:creationId xmlns="" xmlns:p14="http://schemas.microsoft.com/office/powerpoint/2010/main" val="1971952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5F4F10A-4A34-4A9C-8A91-4E703B64EF03}" type="slidenum">
              <a:rPr lang="en-GB"/>
              <a:pPr>
                <a:defRPr/>
              </a:pPr>
              <a:t>‹#›</a:t>
            </a:fld>
            <a:endParaRPr lang="en-GB" dirty="0"/>
          </a:p>
        </p:txBody>
      </p:sp>
    </p:spTree>
    <p:extLst>
      <p:ext uri="{BB962C8B-B14F-4D97-AF65-F5344CB8AC3E}">
        <p14:creationId xmlns="" xmlns:p14="http://schemas.microsoft.com/office/powerpoint/2010/main" val="1765850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0250" indent="-280988" eaLnBrk="0" hangingPunct="0">
              <a:spcBef>
                <a:spcPct val="30000"/>
              </a:spcBef>
              <a:defRPr sz="1200">
                <a:solidFill>
                  <a:schemeClr val="tx1"/>
                </a:solidFill>
                <a:latin typeface="Arial" pitchFamily="34" charset="0"/>
              </a:defRPr>
            </a:lvl2pPr>
            <a:lvl3pPr marL="1123950" indent="-223838" eaLnBrk="0" hangingPunct="0">
              <a:spcBef>
                <a:spcPct val="30000"/>
              </a:spcBef>
              <a:defRPr sz="1200">
                <a:solidFill>
                  <a:schemeClr val="tx1"/>
                </a:solidFill>
                <a:latin typeface="Arial" pitchFamily="34" charset="0"/>
              </a:defRPr>
            </a:lvl3pPr>
            <a:lvl4pPr marL="1573213" indent="-223838" eaLnBrk="0" hangingPunct="0">
              <a:spcBef>
                <a:spcPct val="30000"/>
              </a:spcBef>
              <a:defRPr sz="1200">
                <a:solidFill>
                  <a:schemeClr val="tx1"/>
                </a:solidFill>
                <a:latin typeface="Arial" pitchFamily="34" charset="0"/>
              </a:defRPr>
            </a:lvl4pPr>
            <a:lvl5pPr marL="2024063" indent="-223838" eaLnBrk="0" hangingPunct="0">
              <a:spcBef>
                <a:spcPct val="30000"/>
              </a:spcBef>
              <a:defRPr sz="1200">
                <a:solidFill>
                  <a:schemeClr val="tx1"/>
                </a:solidFill>
                <a:latin typeface="Arial" pitchFamily="34" charset="0"/>
              </a:defRPr>
            </a:lvl5pPr>
            <a:lvl6pPr marL="2481263" indent="-223838" eaLnBrk="0" fontAlgn="base" hangingPunct="0">
              <a:spcBef>
                <a:spcPct val="30000"/>
              </a:spcBef>
              <a:spcAft>
                <a:spcPct val="0"/>
              </a:spcAft>
              <a:defRPr sz="1200">
                <a:solidFill>
                  <a:schemeClr val="tx1"/>
                </a:solidFill>
                <a:latin typeface="Arial" pitchFamily="34" charset="0"/>
              </a:defRPr>
            </a:lvl6pPr>
            <a:lvl7pPr marL="2938463" indent="-223838" eaLnBrk="0" fontAlgn="base" hangingPunct="0">
              <a:spcBef>
                <a:spcPct val="30000"/>
              </a:spcBef>
              <a:spcAft>
                <a:spcPct val="0"/>
              </a:spcAft>
              <a:defRPr sz="1200">
                <a:solidFill>
                  <a:schemeClr val="tx1"/>
                </a:solidFill>
                <a:latin typeface="Arial" pitchFamily="34" charset="0"/>
              </a:defRPr>
            </a:lvl7pPr>
            <a:lvl8pPr marL="3395663" indent="-223838" eaLnBrk="0" fontAlgn="base" hangingPunct="0">
              <a:spcBef>
                <a:spcPct val="30000"/>
              </a:spcBef>
              <a:spcAft>
                <a:spcPct val="0"/>
              </a:spcAft>
              <a:defRPr sz="1200">
                <a:solidFill>
                  <a:schemeClr val="tx1"/>
                </a:solidFill>
                <a:latin typeface="Arial" pitchFamily="34" charset="0"/>
              </a:defRPr>
            </a:lvl8pPr>
            <a:lvl9pPr marL="3852863"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85FE286-0FDB-4D1C-8C24-36B269E95CFF}" type="slidenum">
              <a:rPr lang="en-GB" altLang="en-US" smtClean="0">
                <a:solidFill>
                  <a:srgbClr val="000000"/>
                </a:solidFill>
              </a:rPr>
              <a:pPr eaLnBrk="1" hangingPunct="1">
                <a:spcBef>
                  <a:spcPct val="0"/>
                </a:spcBef>
              </a:pPr>
              <a:t>2</a:t>
            </a:fld>
            <a:endParaRPr lang="en-GB"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0250" indent="-280988" eaLnBrk="0" hangingPunct="0">
              <a:spcBef>
                <a:spcPct val="30000"/>
              </a:spcBef>
              <a:defRPr sz="1200">
                <a:solidFill>
                  <a:schemeClr val="tx1"/>
                </a:solidFill>
                <a:latin typeface="Arial" pitchFamily="34" charset="0"/>
              </a:defRPr>
            </a:lvl2pPr>
            <a:lvl3pPr marL="1123950" indent="-223838" eaLnBrk="0" hangingPunct="0">
              <a:spcBef>
                <a:spcPct val="30000"/>
              </a:spcBef>
              <a:defRPr sz="1200">
                <a:solidFill>
                  <a:schemeClr val="tx1"/>
                </a:solidFill>
                <a:latin typeface="Arial" pitchFamily="34" charset="0"/>
              </a:defRPr>
            </a:lvl3pPr>
            <a:lvl4pPr marL="1573213" indent="-223838" eaLnBrk="0" hangingPunct="0">
              <a:spcBef>
                <a:spcPct val="30000"/>
              </a:spcBef>
              <a:defRPr sz="1200">
                <a:solidFill>
                  <a:schemeClr val="tx1"/>
                </a:solidFill>
                <a:latin typeface="Arial" pitchFamily="34" charset="0"/>
              </a:defRPr>
            </a:lvl4pPr>
            <a:lvl5pPr marL="2024063" indent="-223838" eaLnBrk="0" hangingPunct="0">
              <a:spcBef>
                <a:spcPct val="30000"/>
              </a:spcBef>
              <a:defRPr sz="1200">
                <a:solidFill>
                  <a:schemeClr val="tx1"/>
                </a:solidFill>
                <a:latin typeface="Arial" pitchFamily="34" charset="0"/>
              </a:defRPr>
            </a:lvl5pPr>
            <a:lvl6pPr marL="2481263" indent="-223838" eaLnBrk="0" fontAlgn="base" hangingPunct="0">
              <a:spcBef>
                <a:spcPct val="30000"/>
              </a:spcBef>
              <a:spcAft>
                <a:spcPct val="0"/>
              </a:spcAft>
              <a:defRPr sz="1200">
                <a:solidFill>
                  <a:schemeClr val="tx1"/>
                </a:solidFill>
                <a:latin typeface="Arial" pitchFamily="34" charset="0"/>
              </a:defRPr>
            </a:lvl6pPr>
            <a:lvl7pPr marL="2938463" indent="-223838" eaLnBrk="0" fontAlgn="base" hangingPunct="0">
              <a:spcBef>
                <a:spcPct val="30000"/>
              </a:spcBef>
              <a:spcAft>
                <a:spcPct val="0"/>
              </a:spcAft>
              <a:defRPr sz="1200">
                <a:solidFill>
                  <a:schemeClr val="tx1"/>
                </a:solidFill>
                <a:latin typeface="Arial" pitchFamily="34" charset="0"/>
              </a:defRPr>
            </a:lvl7pPr>
            <a:lvl8pPr marL="3395663" indent="-223838" eaLnBrk="0" fontAlgn="base" hangingPunct="0">
              <a:spcBef>
                <a:spcPct val="30000"/>
              </a:spcBef>
              <a:spcAft>
                <a:spcPct val="0"/>
              </a:spcAft>
              <a:defRPr sz="1200">
                <a:solidFill>
                  <a:schemeClr val="tx1"/>
                </a:solidFill>
                <a:latin typeface="Arial" pitchFamily="34" charset="0"/>
              </a:defRPr>
            </a:lvl8pPr>
            <a:lvl9pPr marL="3852863"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6C7FAB6-5EBB-48AA-85AC-50C3664C9992}" type="slidenum">
              <a:rPr lang="en-GB" altLang="en-US" smtClean="0">
                <a:solidFill>
                  <a:srgbClr val="000000"/>
                </a:solidFill>
              </a:rPr>
              <a:pPr eaLnBrk="1" hangingPunct="1">
                <a:spcBef>
                  <a:spcPct val="0"/>
                </a:spcBef>
              </a:pPr>
              <a:t>5</a:t>
            </a:fld>
            <a:endParaRPr lang="en-GB"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39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0250" indent="-280988" eaLnBrk="0" hangingPunct="0">
              <a:spcBef>
                <a:spcPct val="30000"/>
              </a:spcBef>
              <a:defRPr sz="1200">
                <a:solidFill>
                  <a:schemeClr val="tx1"/>
                </a:solidFill>
                <a:latin typeface="Arial" pitchFamily="34" charset="0"/>
              </a:defRPr>
            </a:lvl2pPr>
            <a:lvl3pPr marL="1123950" indent="-223838" eaLnBrk="0" hangingPunct="0">
              <a:spcBef>
                <a:spcPct val="30000"/>
              </a:spcBef>
              <a:defRPr sz="1200">
                <a:solidFill>
                  <a:schemeClr val="tx1"/>
                </a:solidFill>
                <a:latin typeface="Arial" pitchFamily="34" charset="0"/>
              </a:defRPr>
            </a:lvl3pPr>
            <a:lvl4pPr marL="1573213" indent="-223838" eaLnBrk="0" hangingPunct="0">
              <a:spcBef>
                <a:spcPct val="30000"/>
              </a:spcBef>
              <a:defRPr sz="1200">
                <a:solidFill>
                  <a:schemeClr val="tx1"/>
                </a:solidFill>
                <a:latin typeface="Arial" pitchFamily="34" charset="0"/>
              </a:defRPr>
            </a:lvl4pPr>
            <a:lvl5pPr marL="2024063" indent="-223838" eaLnBrk="0" hangingPunct="0">
              <a:spcBef>
                <a:spcPct val="30000"/>
              </a:spcBef>
              <a:defRPr sz="1200">
                <a:solidFill>
                  <a:schemeClr val="tx1"/>
                </a:solidFill>
                <a:latin typeface="Arial" pitchFamily="34" charset="0"/>
              </a:defRPr>
            </a:lvl5pPr>
            <a:lvl6pPr marL="2481263" indent="-223838" eaLnBrk="0" fontAlgn="base" hangingPunct="0">
              <a:spcBef>
                <a:spcPct val="30000"/>
              </a:spcBef>
              <a:spcAft>
                <a:spcPct val="0"/>
              </a:spcAft>
              <a:defRPr sz="1200">
                <a:solidFill>
                  <a:schemeClr val="tx1"/>
                </a:solidFill>
                <a:latin typeface="Arial" pitchFamily="34" charset="0"/>
              </a:defRPr>
            </a:lvl6pPr>
            <a:lvl7pPr marL="2938463" indent="-223838" eaLnBrk="0" fontAlgn="base" hangingPunct="0">
              <a:spcBef>
                <a:spcPct val="30000"/>
              </a:spcBef>
              <a:spcAft>
                <a:spcPct val="0"/>
              </a:spcAft>
              <a:defRPr sz="1200">
                <a:solidFill>
                  <a:schemeClr val="tx1"/>
                </a:solidFill>
                <a:latin typeface="Arial" pitchFamily="34" charset="0"/>
              </a:defRPr>
            </a:lvl7pPr>
            <a:lvl8pPr marL="3395663" indent="-223838" eaLnBrk="0" fontAlgn="base" hangingPunct="0">
              <a:spcBef>
                <a:spcPct val="30000"/>
              </a:spcBef>
              <a:spcAft>
                <a:spcPct val="0"/>
              </a:spcAft>
              <a:defRPr sz="1200">
                <a:solidFill>
                  <a:schemeClr val="tx1"/>
                </a:solidFill>
                <a:latin typeface="Arial" pitchFamily="34" charset="0"/>
              </a:defRPr>
            </a:lvl8pPr>
            <a:lvl9pPr marL="3852863"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7CC462D-9B68-405B-82DB-FFC7644745CA}" type="slidenum">
              <a:rPr lang="en-GB" altLang="en-US" smtClean="0">
                <a:solidFill>
                  <a:srgbClr val="000000"/>
                </a:solidFill>
              </a:rPr>
              <a:pPr eaLnBrk="1" hangingPunct="1">
                <a:spcBef>
                  <a:spcPct val="0"/>
                </a:spcBef>
              </a:pPr>
              <a:t>6</a:t>
            </a:fld>
            <a:endParaRPr lang="en-GB"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0250" indent="-280988" eaLnBrk="0" hangingPunct="0">
              <a:spcBef>
                <a:spcPct val="30000"/>
              </a:spcBef>
              <a:defRPr sz="1200">
                <a:solidFill>
                  <a:schemeClr val="tx1"/>
                </a:solidFill>
                <a:latin typeface="Arial" pitchFamily="34" charset="0"/>
              </a:defRPr>
            </a:lvl2pPr>
            <a:lvl3pPr marL="1123950" indent="-223838" eaLnBrk="0" hangingPunct="0">
              <a:spcBef>
                <a:spcPct val="30000"/>
              </a:spcBef>
              <a:defRPr sz="1200">
                <a:solidFill>
                  <a:schemeClr val="tx1"/>
                </a:solidFill>
                <a:latin typeface="Arial" pitchFamily="34" charset="0"/>
              </a:defRPr>
            </a:lvl3pPr>
            <a:lvl4pPr marL="1573213" indent="-223838" eaLnBrk="0" hangingPunct="0">
              <a:spcBef>
                <a:spcPct val="30000"/>
              </a:spcBef>
              <a:defRPr sz="1200">
                <a:solidFill>
                  <a:schemeClr val="tx1"/>
                </a:solidFill>
                <a:latin typeface="Arial" pitchFamily="34" charset="0"/>
              </a:defRPr>
            </a:lvl4pPr>
            <a:lvl5pPr marL="2024063" indent="-223838" eaLnBrk="0" hangingPunct="0">
              <a:spcBef>
                <a:spcPct val="30000"/>
              </a:spcBef>
              <a:defRPr sz="1200">
                <a:solidFill>
                  <a:schemeClr val="tx1"/>
                </a:solidFill>
                <a:latin typeface="Arial" pitchFamily="34" charset="0"/>
              </a:defRPr>
            </a:lvl5pPr>
            <a:lvl6pPr marL="2481263" indent="-223838" eaLnBrk="0" fontAlgn="base" hangingPunct="0">
              <a:spcBef>
                <a:spcPct val="30000"/>
              </a:spcBef>
              <a:spcAft>
                <a:spcPct val="0"/>
              </a:spcAft>
              <a:defRPr sz="1200">
                <a:solidFill>
                  <a:schemeClr val="tx1"/>
                </a:solidFill>
                <a:latin typeface="Arial" pitchFamily="34" charset="0"/>
              </a:defRPr>
            </a:lvl6pPr>
            <a:lvl7pPr marL="2938463" indent="-223838" eaLnBrk="0" fontAlgn="base" hangingPunct="0">
              <a:spcBef>
                <a:spcPct val="30000"/>
              </a:spcBef>
              <a:spcAft>
                <a:spcPct val="0"/>
              </a:spcAft>
              <a:defRPr sz="1200">
                <a:solidFill>
                  <a:schemeClr val="tx1"/>
                </a:solidFill>
                <a:latin typeface="Arial" pitchFamily="34" charset="0"/>
              </a:defRPr>
            </a:lvl7pPr>
            <a:lvl8pPr marL="3395663" indent="-223838" eaLnBrk="0" fontAlgn="base" hangingPunct="0">
              <a:spcBef>
                <a:spcPct val="30000"/>
              </a:spcBef>
              <a:spcAft>
                <a:spcPct val="0"/>
              </a:spcAft>
              <a:defRPr sz="1200">
                <a:solidFill>
                  <a:schemeClr val="tx1"/>
                </a:solidFill>
                <a:latin typeface="Arial" pitchFamily="34" charset="0"/>
              </a:defRPr>
            </a:lvl8pPr>
            <a:lvl9pPr marL="3852863"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492FCB-6CF2-448B-B889-B6592E1514AB}" type="slidenum">
              <a:rPr lang="en-GB" altLang="en-US" smtClean="0">
                <a:solidFill>
                  <a:srgbClr val="000000"/>
                </a:solidFill>
              </a:rPr>
              <a:pPr eaLnBrk="1" hangingPunct="1">
                <a:spcBef>
                  <a:spcPct val="0"/>
                </a:spcBef>
              </a:pPr>
              <a:t>7</a:t>
            </a:fld>
            <a:endParaRPr lang="en-GB"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259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0250" indent="-280988" eaLnBrk="0" hangingPunct="0">
              <a:spcBef>
                <a:spcPct val="30000"/>
              </a:spcBef>
              <a:defRPr sz="1200">
                <a:solidFill>
                  <a:schemeClr val="tx1"/>
                </a:solidFill>
                <a:latin typeface="Arial" pitchFamily="34" charset="0"/>
              </a:defRPr>
            </a:lvl2pPr>
            <a:lvl3pPr marL="1123950" indent="-223838" eaLnBrk="0" hangingPunct="0">
              <a:spcBef>
                <a:spcPct val="30000"/>
              </a:spcBef>
              <a:defRPr sz="1200">
                <a:solidFill>
                  <a:schemeClr val="tx1"/>
                </a:solidFill>
                <a:latin typeface="Arial" pitchFamily="34" charset="0"/>
              </a:defRPr>
            </a:lvl3pPr>
            <a:lvl4pPr marL="1573213" indent="-223838" eaLnBrk="0" hangingPunct="0">
              <a:spcBef>
                <a:spcPct val="30000"/>
              </a:spcBef>
              <a:defRPr sz="1200">
                <a:solidFill>
                  <a:schemeClr val="tx1"/>
                </a:solidFill>
                <a:latin typeface="Arial" pitchFamily="34" charset="0"/>
              </a:defRPr>
            </a:lvl4pPr>
            <a:lvl5pPr marL="2024063" indent="-223838" eaLnBrk="0" hangingPunct="0">
              <a:spcBef>
                <a:spcPct val="30000"/>
              </a:spcBef>
              <a:defRPr sz="1200">
                <a:solidFill>
                  <a:schemeClr val="tx1"/>
                </a:solidFill>
                <a:latin typeface="Arial" pitchFamily="34" charset="0"/>
              </a:defRPr>
            </a:lvl5pPr>
            <a:lvl6pPr marL="2481263" indent="-223838" eaLnBrk="0" fontAlgn="base" hangingPunct="0">
              <a:spcBef>
                <a:spcPct val="30000"/>
              </a:spcBef>
              <a:spcAft>
                <a:spcPct val="0"/>
              </a:spcAft>
              <a:defRPr sz="1200">
                <a:solidFill>
                  <a:schemeClr val="tx1"/>
                </a:solidFill>
                <a:latin typeface="Arial" pitchFamily="34" charset="0"/>
              </a:defRPr>
            </a:lvl6pPr>
            <a:lvl7pPr marL="2938463" indent="-223838" eaLnBrk="0" fontAlgn="base" hangingPunct="0">
              <a:spcBef>
                <a:spcPct val="30000"/>
              </a:spcBef>
              <a:spcAft>
                <a:spcPct val="0"/>
              </a:spcAft>
              <a:defRPr sz="1200">
                <a:solidFill>
                  <a:schemeClr val="tx1"/>
                </a:solidFill>
                <a:latin typeface="Arial" pitchFamily="34" charset="0"/>
              </a:defRPr>
            </a:lvl7pPr>
            <a:lvl8pPr marL="3395663" indent="-223838" eaLnBrk="0" fontAlgn="base" hangingPunct="0">
              <a:spcBef>
                <a:spcPct val="30000"/>
              </a:spcBef>
              <a:spcAft>
                <a:spcPct val="0"/>
              </a:spcAft>
              <a:defRPr sz="1200">
                <a:solidFill>
                  <a:schemeClr val="tx1"/>
                </a:solidFill>
                <a:latin typeface="Arial" pitchFamily="34" charset="0"/>
              </a:defRPr>
            </a:lvl8pPr>
            <a:lvl9pPr marL="3852863"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4FFC325-86F8-4EB3-ABB6-B32638665D70}" type="slidenum">
              <a:rPr lang="en-GB" altLang="en-US" smtClean="0">
                <a:solidFill>
                  <a:srgbClr val="000000"/>
                </a:solidFill>
              </a:rPr>
              <a:pPr eaLnBrk="1" hangingPunct="1">
                <a:spcBef>
                  <a:spcPct val="0"/>
                </a:spcBef>
              </a:pPr>
              <a:t>8</a:t>
            </a:fld>
            <a:endParaRPr lang="en-GB"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D1C24"/>
        </a:solidFill>
        <a:effectLst/>
      </p:bgPr>
    </p:bg>
    <p:spTree>
      <p:nvGrpSpPr>
        <p:cNvPr id="1" name=""/>
        <p:cNvGrpSpPr/>
        <p:nvPr/>
      </p:nvGrpSpPr>
      <p:grpSpPr>
        <a:xfrm>
          <a:off x="0" y="0"/>
          <a:ext cx="0" cy="0"/>
          <a:chOff x="0" y="0"/>
          <a:chExt cx="0" cy="0"/>
        </a:xfrm>
      </p:grpSpPr>
      <p:pic>
        <p:nvPicPr>
          <p:cNvPr id="4" name="Picture 2" descr="ActionAid_Logo_W_Ou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1400" y="260350"/>
            <a:ext cx="27717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03" name="Rectangle 3"/>
          <p:cNvSpPr>
            <a:spLocks noGrp="1" noChangeArrowheads="1"/>
          </p:cNvSpPr>
          <p:nvPr>
            <p:ph type="ctrTitle"/>
          </p:nvPr>
        </p:nvSpPr>
        <p:spPr>
          <a:xfrm>
            <a:off x="684213" y="2349500"/>
            <a:ext cx="7772400" cy="1439863"/>
          </a:xfrm>
        </p:spPr>
        <p:txBody>
          <a:bodyPr/>
          <a:lstStyle>
            <a:lvl1pPr>
              <a:buClr>
                <a:schemeClr val="folHlink"/>
              </a:buClr>
              <a:buSzPct val="90000"/>
              <a:buFont typeface="Wingdings 2" pitchFamily="18" charset="2"/>
              <a:buNone/>
              <a:defRPr>
                <a:solidFill>
                  <a:schemeClr val="bg1"/>
                </a:solidFill>
              </a:defRPr>
            </a:lvl1pPr>
          </a:lstStyle>
          <a:p>
            <a:r>
              <a:rPr lang="en-US"/>
              <a:t>Click to edit Master title style</a:t>
            </a:r>
          </a:p>
        </p:txBody>
      </p:sp>
      <p:sp>
        <p:nvSpPr>
          <p:cNvPr id="665604" name="Rectangle 4"/>
          <p:cNvSpPr>
            <a:spLocks noGrp="1" noChangeArrowheads="1"/>
          </p:cNvSpPr>
          <p:nvPr>
            <p:ph type="subTitle" idx="1"/>
          </p:nvPr>
        </p:nvSpPr>
        <p:spPr>
          <a:xfrm>
            <a:off x="685800" y="3789363"/>
            <a:ext cx="7772400" cy="1752600"/>
          </a:xfrm>
        </p:spPr>
        <p:txBody>
          <a:bodyPr/>
          <a:lstStyle>
            <a:lvl1pPr marL="0" indent="0">
              <a:lnSpc>
                <a:spcPct val="70000"/>
              </a:lnSpc>
              <a:buFont typeface="Arial" charset="0"/>
              <a:buNone/>
              <a:defRPr>
                <a:solidFill>
                  <a:srgbClr val="FFCC99"/>
                </a:solidFill>
              </a:defRPr>
            </a:lvl1pPr>
          </a:lstStyle>
          <a:p>
            <a:r>
              <a:rPr lang="en-US"/>
              <a:t>Click to edit Master subtitle style</a:t>
            </a:r>
          </a:p>
        </p:txBody>
      </p:sp>
    </p:spTree>
    <p:extLst>
      <p:ext uri="{BB962C8B-B14F-4D97-AF65-F5344CB8AC3E}">
        <p14:creationId xmlns="" xmlns:p14="http://schemas.microsoft.com/office/powerpoint/2010/main" val="36257209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2045634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681163"/>
            <a:ext cx="2016125" cy="45021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4213" y="1681163"/>
            <a:ext cx="5895975" cy="4502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41803706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681163"/>
            <a:ext cx="8064500"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4110438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1681163"/>
            <a:ext cx="8064500" cy="11620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4213" y="3054350"/>
            <a:ext cx="8064500" cy="3128963"/>
          </a:xfrm>
        </p:spPr>
        <p:txBody>
          <a:bodyPr/>
          <a:lstStyle/>
          <a:p>
            <a:pPr lvl="0"/>
            <a:endParaRPr lang="en-US" noProof="0"/>
          </a:p>
        </p:txBody>
      </p:sp>
    </p:spTree>
    <p:extLst>
      <p:ext uri="{BB962C8B-B14F-4D97-AF65-F5344CB8AC3E}">
        <p14:creationId xmlns="" xmlns:p14="http://schemas.microsoft.com/office/powerpoint/2010/main" val="10190865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D1C24"/>
        </a:solidFill>
        <a:effectLst/>
      </p:bgPr>
    </p:bg>
    <p:spTree>
      <p:nvGrpSpPr>
        <p:cNvPr id="1" name=""/>
        <p:cNvGrpSpPr/>
        <p:nvPr/>
      </p:nvGrpSpPr>
      <p:grpSpPr>
        <a:xfrm>
          <a:off x="0" y="0"/>
          <a:ext cx="0" cy="0"/>
          <a:chOff x="0" y="0"/>
          <a:chExt cx="0" cy="0"/>
        </a:xfrm>
      </p:grpSpPr>
      <p:pic>
        <p:nvPicPr>
          <p:cNvPr id="4" name="Picture 2" descr="ActionAid_Logo_W_Ou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21400" y="260350"/>
            <a:ext cx="27717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03" name="Rectangle 3"/>
          <p:cNvSpPr>
            <a:spLocks noGrp="1" noChangeArrowheads="1"/>
          </p:cNvSpPr>
          <p:nvPr>
            <p:ph type="ctrTitle"/>
          </p:nvPr>
        </p:nvSpPr>
        <p:spPr>
          <a:xfrm>
            <a:off x="684213" y="2349500"/>
            <a:ext cx="7772400" cy="1439863"/>
          </a:xfrm>
        </p:spPr>
        <p:txBody>
          <a:bodyPr/>
          <a:lstStyle>
            <a:lvl1pPr>
              <a:buClr>
                <a:schemeClr val="folHlink"/>
              </a:buClr>
              <a:buSzPct val="90000"/>
              <a:buFont typeface="Wingdings 2" pitchFamily="18" charset="2"/>
              <a:buNone/>
              <a:defRPr>
                <a:solidFill>
                  <a:schemeClr val="bg1"/>
                </a:solidFill>
              </a:defRPr>
            </a:lvl1pPr>
          </a:lstStyle>
          <a:p>
            <a:r>
              <a:rPr lang="en-US"/>
              <a:t>Click to edit Master title style</a:t>
            </a:r>
          </a:p>
        </p:txBody>
      </p:sp>
      <p:sp>
        <p:nvSpPr>
          <p:cNvPr id="665604" name="Rectangle 4"/>
          <p:cNvSpPr>
            <a:spLocks noGrp="1" noChangeArrowheads="1"/>
          </p:cNvSpPr>
          <p:nvPr>
            <p:ph type="subTitle" idx="1"/>
          </p:nvPr>
        </p:nvSpPr>
        <p:spPr>
          <a:xfrm>
            <a:off x="685800" y="3789363"/>
            <a:ext cx="7772400" cy="1752600"/>
          </a:xfrm>
        </p:spPr>
        <p:txBody>
          <a:bodyPr/>
          <a:lstStyle>
            <a:lvl1pPr marL="0" indent="0">
              <a:lnSpc>
                <a:spcPct val="70000"/>
              </a:lnSpc>
              <a:buFont typeface="Arial" charset="0"/>
              <a:buNone/>
              <a:defRPr>
                <a:solidFill>
                  <a:srgbClr val="FFCC99"/>
                </a:solidFill>
              </a:defRPr>
            </a:lvl1pPr>
          </a:lstStyle>
          <a:p>
            <a:r>
              <a:rPr lang="en-US"/>
              <a:t>Click to edit Master subtitle style</a:t>
            </a:r>
          </a:p>
        </p:txBody>
      </p:sp>
    </p:spTree>
    <p:extLst>
      <p:ext uri="{BB962C8B-B14F-4D97-AF65-F5344CB8AC3E}">
        <p14:creationId xmlns="" xmlns:p14="http://schemas.microsoft.com/office/powerpoint/2010/main" val="254884912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126420446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27301736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4213" y="3054350"/>
            <a:ext cx="3956050" cy="312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92663" y="3054350"/>
            <a:ext cx="3956050" cy="312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41450476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38544246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 xmlns:p14="http://schemas.microsoft.com/office/powerpoint/2010/main" val="30479779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26593679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290885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27762622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7305757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32646335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681163"/>
            <a:ext cx="2016125" cy="45021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4213" y="1681163"/>
            <a:ext cx="5895975" cy="4502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212993752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681163"/>
            <a:ext cx="8064500"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1916590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4213" y="1681163"/>
            <a:ext cx="8064500" cy="11620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4213" y="3054350"/>
            <a:ext cx="8064500" cy="3128963"/>
          </a:xfrm>
        </p:spPr>
        <p:txBody>
          <a:bodyPr/>
          <a:lstStyle/>
          <a:p>
            <a:pPr lvl="0"/>
            <a:endParaRPr lang="en-US" noProof="0"/>
          </a:p>
        </p:txBody>
      </p:sp>
    </p:spTree>
    <p:extLst>
      <p:ext uri="{BB962C8B-B14F-4D97-AF65-F5344CB8AC3E}">
        <p14:creationId xmlns="" xmlns:p14="http://schemas.microsoft.com/office/powerpoint/2010/main" val="18612201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836772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963619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67784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4802625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3372551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369922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3694384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3514437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2864443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1875000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2775535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2946892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1E88C-1955-4424-8C56-8E2744939C8C}" type="slidenum">
              <a:rPr lang="en-GB" smtClean="0"/>
              <a:pPr/>
              <a:t>‹#›</a:t>
            </a:fld>
            <a:endParaRPr lang="en-GB"/>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 xmlns:p14="http://schemas.microsoft.com/office/powerpoint/2010/main" val="1847698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128178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4213" y="3054350"/>
            <a:ext cx="3956050" cy="312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92663" y="3054350"/>
            <a:ext cx="3956050" cy="3128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130192912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14535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3472355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4004715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927EC5-DCE5-4E35-9533-8135BA41F1E1}" type="datetimeFigureOut">
              <a:rPr lang="en-GB" smtClean="0"/>
              <a:pPr/>
              <a:t>18/04/2017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D1E88C-1955-4424-8C56-8E2744939C8C}" type="slidenum">
              <a:rPr lang="en-GB" smtClean="0"/>
              <a:pPr/>
              <a:t>‹#›</a:t>
            </a:fld>
            <a:endParaRPr lang="en-GB"/>
          </a:p>
        </p:txBody>
      </p:sp>
    </p:spTree>
    <p:extLst>
      <p:ext uri="{BB962C8B-B14F-4D97-AF65-F5344CB8AC3E}">
        <p14:creationId xmlns="" xmlns:p14="http://schemas.microsoft.com/office/powerpoint/2010/main" val="363094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 xmlns:p14="http://schemas.microsoft.com/office/powerpoint/2010/main" val="11934948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 xmlns:p14="http://schemas.microsoft.com/office/powerpoint/2010/main" val="25353170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640259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9994258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5879445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055688"/>
          </a:xfrm>
          <a:prstGeom prst="rect">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1" name="Rectangle 87"/>
          <p:cNvSpPr>
            <a:spLocks noGrp="1" noChangeArrowheads="1"/>
          </p:cNvSpPr>
          <p:nvPr>
            <p:ph type="title"/>
          </p:nvPr>
        </p:nvSpPr>
        <p:spPr bwMode="auto">
          <a:xfrm>
            <a:off x="684213" y="1681163"/>
            <a:ext cx="8064500"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br>
              <a:rPr lang="en-US" altLang="en-US" smtClean="0"/>
            </a:br>
            <a:r>
              <a:rPr lang="en-US" altLang="en-US" smtClean="0"/>
              <a:t>Second line</a:t>
            </a:r>
          </a:p>
        </p:txBody>
      </p:sp>
      <p:sp>
        <p:nvSpPr>
          <p:cNvPr id="2052" name="Rectangle 88"/>
          <p:cNvSpPr>
            <a:spLocks noGrp="1" noChangeArrowheads="1"/>
          </p:cNvSpPr>
          <p:nvPr>
            <p:ph type="body" idx="1"/>
          </p:nvPr>
        </p:nvSpPr>
        <p:spPr bwMode="auto">
          <a:xfrm>
            <a:off x="684213" y="3054350"/>
            <a:ext cx="8064500" cy="3128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3" name="Picture 2" descr="ActionAid_Logo_W_Out"/>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121400" y="260350"/>
            <a:ext cx="27717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86"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 id="2147484772" r:id="rId12"/>
    <p:sldLayoutId id="2147484773" r:id="rId13"/>
  </p:sldLayoutIdLst>
  <p:transition/>
  <p:timing>
    <p:tnLst>
      <p:par>
        <p:cTn id="1" dur="indefinite" restart="never" nodeType="tmRoot"/>
      </p:par>
    </p:tnLst>
  </p:timing>
  <p:txStyles>
    <p:title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p:titleStyle>
    <p:bodyStyle>
      <a:lvl1pPr marL="276225" indent="-27622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ea typeface="+mn-ea"/>
          <a:cs typeface="+mn-cs"/>
        </a:defRPr>
      </a:lvl1pPr>
      <a:lvl2pPr marL="550863" indent="-24447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2pPr>
      <a:lvl3pPr marL="812800" indent="-23177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3pPr>
      <a:lvl4pPr marL="1058863" indent="-215900"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4pPr>
      <a:lvl5pPr marL="1349375" indent="-260350"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5pPr>
      <a:lvl6pPr marL="1806575" indent="-260350" algn="l" rtl="0" fontAlgn="base">
        <a:lnSpc>
          <a:spcPct val="85000"/>
        </a:lnSpc>
        <a:spcBef>
          <a:spcPct val="0"/>
        </a:spcBef>
        <a:spcAft>
          <a:spcPct val="0"/>
        </a:spcAft>
        <a:buFont typeface="Arial" charset="0"/>
        <a:buChar char="-"/>
        <a:defRPr sz="2800">
          <a:solidFill>
            <a:schemeClr val="tx1"/>
          </a:solidFill>
          <a:latin typeface="+mn-lt"/>
        </a:defRPr>
      </a:lvl6pPr>
      <a:lvl7pPr marL="2263775" indent="-260350" algn="l" rtl="0" fontAlgn="base">
        <a:lnSpc>
          <a:spcPct val="85000"/>
        </a:lnSpc>
        <a:spcBef>
          <a:spcPct val="0"/>
        </a:spcBef>
        <a:spcAft>
          <a:spcPct val="0"/>
        </a:spcAft>
        <a:buFont typeface="Arial" charset="0"/>
        <a:buChar char="-"/>
        <a:defRPr sz="2800">
          <a:solidFill>
            <a:schemeClr val="tx1"/>
          </a:solidFill>
          <a:latin typeface="+mn-lt"/>
        </a:defRPr>
      </a:lvl7pPr>
      <a:lvl8pPr marL="2720975" indent="-260350" algn="l" rtl="0" fontAlgn="base">
        <a:lnSpc>
          <a:spcPct val="85000"/>
        </a:lnSpc>
        <a:spcBef>
          <a:spcPct val="0"/>
        </a:spcBef>
        <a:spcAft>
          <a:spcPct val="0"/>
        </a:spcAft>
        <a:buFont typeface="Arial" charset="0"/>
        <a:buChar char="-"/>
        <a:defRPr sz="2800">
          <a:solidFill>
            <a:schemeClr val="tx1"/>
          </a:solidFill>
          <a:latin typeface="+mn-lt"/>
        </a:defRPr>
      </a:lvl8pPr>
      <a:lvl9pPr marL="3178175" indent="-260350" algn="l" rtl="0" fontAlgn="base">
        <a:lnSpc>
          <a:spcPct val="85000"/>
        </a:lnSpc>
        <a:spcBef>
          <a:spcPct val="0"/>
        </a:spcBef>
        <a:spcAft>
          <a:spcPct val="0"/>
        </a:spcAft>
        <a:buFont typeface="Arial"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055688"/>
          </a:xfrm>
          <a:prstGeom prst="rect">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075" name="Rectangle 87"/>
          <p:cNvSpPr>
            <a:spLocks noGrp="1" noChangeArrowheads="1"/>
          </p:cNvSpPr>
          <p:nvPr>
            <p:ph type="title"/>
          </p:nvPr>
        </p:nvSpPr>
        <p:spPr bwMode="auto">
          <a:xfrm>
            <a:off x="684213" y="1681163"/>
            <a:ext cx="8064500"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br>
              <a:rPr lang="en-US" altLang="en-US" smtClean="0"/>
            </a:br>
            <a:r>
              <a:rPr lang="en-US" altLang="en-US" smtClean="0"/>
              <a:t>Second line</a:t>
            </a:r>
          </a:p>
        </p:txBody>
      </p:sp>
      <p:sp>
        <p:nvSpPr>
          <p:cNvPr id="3076" name="Rectangle 88"/>
          <p:cNvSpPr>
            <a:spLocks noGrp="1" noChangeArrowheads="1"/>
          </p:cNvSpPr>
          <p:nvPr>
            <p:ph type="body" idx="1"/>
          </p:nvPr>
        </p:nvSpPr>
        <p:spPr bwMode="auto">
          <a:xfrm>
            <a:off x="684213" y="3054350"/>
            <a:ext cx="8064500" cy="3128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7" name="Picture 2" descr="ActionAid_Logo_W_Out"/>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121400" y="260350"/>
            <a:ext cx="2771775"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87"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 id="2147484784" r:id="rId12"/>
    <p:sldLayoutId id="2147484785" r:id="rId13"/>
  </p:sldLayoutIdLst>
  <p:transition/>
  <p:timing>
    <p:tnLst>
      <p:par>
        <p:cTn id="1" dur="indefinite" restart="never" nodeType="tmRoot"/>
      </p:par>
    </p:tnLst>
  </p:timing>
  <p:txStyles>
    <p:title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p:titleStyle>
    <p:bodyStyle>
      <a:lvl1pPr marL="276225" indent="-27622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ea typeface="+mn-ea"/>
          <a:cs typeface="+mn-cs"/>
        </a:defRPr>
      </a:lvl1pPr>
      <a:lvl2pPr marL="550863" indent="-24447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2pPr>
      <a:lvl3pPr marL="812800" indent="-23177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3pPr>
      <a:lvl4pPr marL="1058863" indent="-215900"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4pPr>
      <a:lvl5pPr marL="1349375" indent="-260350"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5pPr>
      <a:lvl6pPr marL="1806575" indent="-260350" algn="l" rtl="0" fontAlgn="base">
        <a:lnSpc>
          <a:spcPct val="85000"/>
        </a:lnSpc>
        <a:spcBef>
          <a:spcPct val="0"/>
        </a:spcBef>
        <a:spcAft>
          <a:spcPct val="0"/>
        </a:spcAft>
        <a:buFont typeface="Arial" charset="0"/>
        <a:buChar char="-"/>
        <a:defRPr sz="2800">
          <a:solidFill>
            <a:schemeClr val="tx1"/>
          </a:solidFill>
          <a:latin typeface="+mn-lt"/>
        </a:defRPr>
      </a:lvl6pPr>
      <a:lvl7pPr marL="2263775" indent="-260350" algn="l" rtl="0" fontAlgn="base">
        <a:lnSpc>
          <a:spcPct val="85000"/>
        </a:lnSpc>
        <a:spcBef>
          <a:spcPct val="0"/>
        </a:spcBef>
        <a:spcAft>
          <a:spcPct val="0"/>
        </a:spcAft>
        <a:buFont typeface="Arial" charset="0"/>
        <a:buChar char="-"/>
        <a:defRPr sz="2800">
          <a:solidFill>
            <a:schemeClr val="tx1"/>
          </a:solidFill>
          <a:latin typeface="+mn-lt"/>
        </a:defRPr>
      </a:lvl7pPr>
      <a:lvl8pPr marL="2720975" indent="-260350" algn="l" rtl="0" fontAlgn="base">
        <a:lnSpc>
          <a:spcPct val="85000"/>
        </a:lnSpc>
        <a:spcBef>
          <a:spcPct val="0"/>
        </a:spcBef>
        <a:spcAft>
          <a:spcPct val="0"/>
        </a:spcAft>
        <a:buFont typeface="Arial" charset="0"/>
        <a:buChar char="-"/>
        <a:defRPr sz="2800">
          <a:solidFill>
            <a:schemeClr val="tx1"/>
          </a:solidFill>
          <a:latin typeface="+mn-lt"/>
        </a:defRPr>
      </a:lvl8pPr>
      <a:lvl9pPr marL="3178175" indent="-260350" algn="l" rtl="0" fontAlgn="base">
        <a:lnSpc>
          <a:spcPct val="85000"/>
        </a:lnSpc>
        <a:spcBef>
          <a:spcPct val="0"/>
        </a:spcBef>
        <a:spcAft>
          <a:spcPct val="0"/>
        </a:spcAft>
        <a:buFont typeface="Arial"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4/18/2017</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789022717"/>
      </p:ext>
    </p:extLst>
  </p:cSld>
  <p:clrMap bg1="dk1" tx1="lt1" bg2="dk2" tx2="lt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 id="2147484830" r:id="rId12"/>
    <p:sldLayoutId id="2147484831" r:id="rId13"/>
    <p:sldLayoutId id="2147484832" r:id="rId14"/>
    <p:sldLayoutId id="2147484833" r:id="rId15"/>
    <p:sldLayoutId id="2147484834" r:id="rId16"/>
    <p:sldLayoutId id="21474848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0748"/>
            <a:ext cx="7970322" cy="4247317"/>
          </a:xfrm>
          <a:prstGeom prst="rect">
            <a:avLst/>
          </a:prstGeom>
          <a:noFill/>
        </p:spPr>
        <p:txBody>
          <a:bodyPr wrap="none" rtlCol="0">
            <a:spAutoFit/>
          </a:bodyPr>
          <a:lstStyle/>
          <a:p>
            <a:pPr algn="ctr"/>
            <a:r>
              <a:rPr lang="en-US" sz="5400" dirty="0" smtClean="0"/>
              <a:t>HRM training </a:t>
            </a:r>
          </a:p>
          <a:p>
            <a:pPr algn="ctr"/>
            <a:r>
              <a:rPr lang="en-US" sz="5400" dirty="0" smtClean="0"/>
              <a:t>for </a:t>
            </a:r>
          </a:p>
          <a:p>
            <a:pPr algn="ctr"/>
            <a:r>
              <a:rPr lang="en-US" sz="5400" dirty="0" smtClean="0"/>
              <a:t>NHN member organizations</a:t>
            </a:r>
          </a:p>
          <a:p>
            <a:pPr algn="ctr"/>
            <a:endParaRPr lang="en-US" sz="5400" dirty="0" smtClean="0"/>
          </a:p>
          <a:p>
            <a:pPr algn="ctr"/>
            <a:r>
              <a:rPr lang="en-US" sz="5400" smtClean="0"/>
              <a:t>Session </a:t>
            </a:r>
            <a:r>
              <a:rPr lang="en-US" sz="5400" smtClean="0"/>
              <a:t>3</a:t>
            </a:r>
            <a:endParaRPr lang="en-US" sz="5400" dirty="0" smtClean="0"/>
          </a:p>
        </p:txBody>
      </p:sp>
      <p:pic>
        <p:nvPicPr>
          <p:cNvPr id="3" name="Picture 2" descr="logo-02.jpg"/>
          <p:cNvPicPr>
            <a:picLocks noChangeAspect="1"/>
          </p:cNvPicPr>
          <p:nvPr/>
        </p:nvPicPr>
        <p:blipFill>
          <a:blip r:embed="rId2" cstate="print"/>
          <a:stretch>
            <a:fillRect/>
          </a:stretch>
        </p:blipFill>
        <p:spPr>
          <a:xfrm>
            <a:off x="6104203" y="0"/>
            <a:ext cx="1507770" cy="8583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2875" y="657225"/>
            <a:ext cx="1123315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Coaching:</a:t>
            </a:r>
            <a:endParaRPr lang="en-US" altLang="en-US" sz="2800" kern="0" dirty="0" smtClean="0">
              <a:solidFill>
                <a:schemeClr val="bg1"/>
              </a:solidFill>
            </a:endParaRPr>
          </a:p>
        </p:txBody>
      </p:sp>
      <p:sp>
        <p:nvSpPr>
          <p:cNvPr id="67587" name="Rectangle 2"/>
          <p:cNvSpPr>
            <a:spLocks noChangeArrowheads="1"/>
          </p:cNvSpPr>
          <p:nvPr/>
        </p:nvSpPr>
        <p:spPr bwMode="auto">
          <a:xfrm>
            <a:off x="827088" y="2889250"/>
            <a:ext cx="774065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lnSpc>
                <a:spcPct val="85000"/>
              </a:lnSpc>
              <a:buFont typeface="Arial" pitchFamily="34" charset="0"/>
              <a:buChar char="-"/>
              <a:defRPr sz="2800">
                <a:solidFill>
                  <a:schemeClr val="tx1"/>
                </a:solidFill>
                <a:latin typeface="Calibri" pitchFamily="34" charset="0"/>
              </a:defRPr>
            </a:lvl1pPr>
            <a:lvl2pPr marL="742950" indent="-285750" eaLnBrk="0" hangingPunct="0">
              <a:lnSpc>
                <a:spcPct val="85000"/>
              </a:lnSpc>
              <a:buFont typeface="Arial" pitchFamily="34" charset="0"/>
              <a:buChar char="-"/>
              <a:defRPr sz="2800">
                <a:solidFill>
                  <a:schemeClr val="tx1"/>
                </a:solidFill>
                <a:latin typeface="Calibri" pitchFamily="34" charset="0"/>
              </a:defRPr>
            </a:lvl2pPr>
            <a:lvl3pPr marL="1143000" indent="-228600" eaLnBrk="0" hangingPunct="0">
              <a:lnSpc>
                <a:spcPct val="85000"/>
              </a:lnSpc>
              <a:buFont typeface="Arial" pitchFamily="34" charset="0"/>
              <a:buChar char="-"/>
              <a:defRPr sz="2800">
                <a:solidFill>
                  <a:schemeClr val="tx1"/>
                </a:solidFill>
                <a:latin typeface="Calibri" pitchFamily="34" charset="0"/>
              </a:defRPr>
            </a:lvl3pPr>
            <a:lvl4pPr marL="1600200" indent="-228600" eaLnBrk="0" hangingPunct="0">
              <a:lnSpc>
                <a:spcPct val="85000"/>
              </a:lnSpc>
              <a:buFont typeface="Arial" pitchFamily="34" charset="0"/>
              <a:buChar char="-"/>
              <a:defRPr sz="2800">
                <a:solidFill>
                  <a:schemeClr val="tx1"/>
                </a:solidFill>
                <a:latin typeface="Calibri" pitchFamily="34" charset="0"/>
              </a:defRPr>
            </a:lvl4pPr>
            <a:lvl5pPr marL="2057400" indent="-228600" eaLnBrk="0" hangingPunct="0">
              <a:lnSpc>
                <a:spcPct val="85000"/>
              </a:lnSpc>
              <a:buFont typeface="Arial" pitchFamily="34" charset="0"/>
              <a:buChar char="-"/>
              <a:defRPr sz="2800">
                <a:solidFill>
                  <a:schemeClr val="tx1"/>
                </a:solidFill>
                <a:latin typeface="Calibri" pitchFamily="34" charset="0"/>
              </a:defRPr>
            </a:lvl5pPr>
            <a:lvl6pPr marL="25146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6pPr>
            <a:lvl7pPr marL="29718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7pPr>
            <a:lvl8pPr marL="34290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8pPr>
            <a:lvl9pPr marL="38862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9pPr>
          </a:lstStyle>
          <a:p>
            <a:pPr algn="ctr" eaLnBrk="1" hangingPunct="1">
              <a:lnSpc>
                <a:spcPct val="100000"/>
              </a:lnSpc>
              <a:spcBef>
                <a:spcPct val="50000"/>
              </a:spcBef>
              <a:buFontTx/>
              <a:buNone/>
            </a:pPr>
            <a:r>
              <a:rPr lang="en-US" altLang="en-US">
                <a:solidFill>
                  <a:schemeClr val="bg1"/>
                </a:solidFill>
              </a:rPr>
              <a:t> </a:t>
            </a:r>
            <a:r>
              <a:rPr lang="en-US" altLang="en-US"/>
              <a:t>An interactive process through   which managers solve performance problems or develop employee capabilities</a:t>
            </a:r>
          </a:p>
        </p:txBody>
      </p:sp>
      <p:pic>
        <p:nvPicPr>
          <p:cNvPr id="4" name="Picture 3" descr="logo-02.jpg"/>
          <p:cNvPicPr>
            <a:picLocks noChangeAspect="1"/>
          </p:cNvPicPr>
          <p:nvPr/>
        </p:nvPicPr>
        <p:blipFill>
          <a:blip r:embed="rId2"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2875" y="657225"/>
            <a:ext cx="1123315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Coaching:</a:t>
            </a:r>
            <a:endParaRPr lang="en-US" altLang="en-US" sz="2800" kern="0" dirty="0" smtClean="0">
              <a:solidFill>
                <a:schemeClr val="bg1"/>
              </a:solidFill>
            </a:endParaRPr>
          </a:p>
        </p:txBody>
      </p:sp>
      <p:sp>
        <p:nvSpPr>
          <p:cNvPr id="4" name="Rectangle 3"/>
          <p:cNvSpPr txBox="1">
            <a:spLocks noChangeArrowheads="1"/>
          </p:cNvSpPr>
          <p:nvPr/>
        </p:nvSpPr>
        <p:spPr>
          <a:xfrm>
            <a:off x="684213" y="2368550"/>
            <a:ext cx="7534275" cy="3184525"/>
          </a:xfrm>
          <a:prstGeom prst="rect">
            <a:avLst/>
          </a:prstGeom>
          <a:noFill/>
        </p:spPr>
        <p:txBody>
          <a:bodyPr/>
          <a:lstStyle>
            <a:lvl1pPr marL="276225" indent="-27622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ea typeface="+mn-ea"/>
                <a:cs typeface="+mn-cs"/>
              </a:defRPr>
            </a:lvl1pPr>
            <a:lvl2pPr marL="550863" indent="-24447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2pPr>
            <a:lvl3pPr marL="812800" indent="-23177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3pPr>
            <a:lvl4pPr marL="1058863" indent="-215900"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4pPr>
            <a:lvl5pPr marL="1349375" indent="-260350"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5pPr>
            <a:lvl6pPr marL="1806575" indent="-260350" algn="l" rtl="0" fontAlgn="base">
              <a:lnSpc>
                <a:spcPct val="85000"/>
              </a:lnSpc>
              <a:spcBef>
                <a:spcPct val="0"/>
              </a:spcBef>
              <a:spcAft>
                <a:spcPct val="0"/>
              </a:spcAft>
              <a:buFont typeface="Arial" charset="0"/>
              <a:buChar char="-"/>
              <a:defRPr sz="2800">
                <a:solidFill>
                  <a:schemeClr val="tx1"/>
                </a:solidFill>
                <a:latin typeface="+mn-lt"/>
              </a:defRPr>
            </a:lvl6pPr>
            <a:lvl7pPr marL="2263775" indent="-260350" algn="l" rtl="0" fontAlgn="base">
              <a:lnSpc>
                <a:spcPct val="85000"/>
              </a:lnSpc>
              <a:spcBef>
                <a:spcPct val="0"/>
              </a:spcBef>
              <a:spcAft>
                <a:spcPct val="0"/>
              </a:spcAft>
              <a:buFont typeface="Arial" charset="0"/>
              <a:buChar char="-"/>
              <a:defRPr sz="2800">
                <a:solidFill>
                  <a:schemeClr val="tx1"/>
                </a:solidFill>
                <a:latin typeface="+mn-lt"/>
              </a:defRPr>
            </a:lvl7pPr>
            <a:lvl8pPr marL="2720975" indent="-260350" algn="l" rtl="0" fontAlgn="base">
              <a:lnSpc>
                <a:spcPct val="85000"/>
              </a:lnSpc>
              <a:spcBef>
                <a:spcPct val="0"/>
              </a:spcBef>
              <a:spcAft>
                <a:spcPct val="0"/>
              </a:spcAft>
              <a:buFont typeface="Arial" charset="0"/>
              <a:buChar char="-"/>
              <a:defRPr sz="2800">
                <a:solidFill>
                  <a:schemeClr val="tx1"/>
                </a:solidFill>
                <a:latin typeface="+mn-lt"/>
              </a:defRPr>
            </a:lvl8pPr>
            <a:lvl9pPr marL="3178175" indent="-260350" algn="l" rtl="0" fontAlgn="base">
              <a:lnSpc>
                <a:spcPct val="85000"/>
              </a:lnSpc>
              <a:spcBef>
                <a:spcPct val="0"/>
              </a:spcBef>
              <a:spcAft>
                <a:spcPct val="0"/>
              </a:spcAft>
              <a:buFont typeface="Arial" charset="0"/>
              <a:buChar char="-"/>
              <a:defRPr sz="2800">
                <a:solidFill>
                  <a:schemeClr val="tx1"/>
                </a:solidFill>
                <a:latin typeface="+mn-lt"/>
              </a:defRPr>
            </a:lvl9pPr>
          </a:lstStyle>
          <a:p>
            <a:pPr eaLnBrk="1" hangingPunct="1">
              <a:lnSpc>
                <a:spcPct val="90000"/>
              </a:lnSpc>
              <a:buFont typeface="Wingdings" panose="05000000000000000000" pitchFamily="2" charset="2"/>
              <a:buChar char="q"/>
              <a:defRPr/>
            </a:pPr>
            <a:r>
              <a:rPr lang="en-US" altLang="en-US" kern="0" dirty="0" smtClean="0"/>
              <a:t> Preparation</a:t>
            </a:r>
          </a:p>
          <a:p>
            <a:pPr eaLnBrk="1" hangingPunct="1">
              <a:lnSpc>
                <a:spcPct val="90000"/>
              </a:lnSpc>
              <a:buFont typeface="Wingdings" panose="05000000000000000000" pitchFamily="2" charset="2"/>
              <a:buChar char="q"/>
              <a:defRPr/>
            </a:pPr>
            <a:endParaRPr lang="en-US" altLang="en-US" sz="1000" kern="0" dirty="0" smtClean="0"/>
          </a:p>
          <a:p>
            <a:pPr eaLnBrk="1" hangingPunct="1">
              <a:lnSpc>
                <a:spcPct val="90000"/>
              </a:lnSpc>
              <a:buFont typeface="Wingdings" panose="05000000000000000000" pitchFamily="2" charset="2"/>
              <a:buChar char="q"/>
              <a:defRPr/>
            </a:pPr>
            <a:r>
              <a:rPr lang="en-US" altLang="en-US" kern="0" dirty="0" smtClean="0"/>
              <a:t> Discussion</a:t>
            </a:r>
          </a:p>
          <a:p>
            <a:pPr eaLnBrk="1" hangingPunct="1">
              <a:lnSpc>
                <a:spcPct val="90000"/>
              </a:lnSpc>
              <a:buFont typeface="Wingdings" panose="05000000000000000000" pitchFamily="2" charset="2"/>
              <a:buChar char="q"/>
              <a:defRPr/>
            </a:pPr>
            <a:endParaRPr lang="en-US" altLang="en-US" sz="1000" kern="0" dirty="0" smtClean="0"/>
          </a:p>
          <a:p>
            <a:pPr eaLnBrk="1" hangingPunct="1">
              <a:lnSpc>
                <a:spcPct val="90000"/>
              </a:lnSpc>
              <a:buFont typeface="Wingdings" panose="05000000000000000000" pitchFamily="2" charset="2"/>
              <a:buChar char="q"/>
              <a:defRPr/>
            </a:pPr>
            <a:r>
              <a:rPr lang="en-US" altLang="en-US" kern="0" dirty="0" smtClean="0"/>
              <a:t> Actual Coaching</a:t>
            </a:r>
          </a:p>
          <a:p>
            <a:pPr eaLnBrk="1" hangingPunct="1">
              <a:lnSpc>
                <a:spcPct val="90000"/>
              </a:lnSpc>
              <a:buFont typeface="Wingdings" panose="05000000000000000000" pitchFamily="2" charset="2"/>
              <a:buChar char="q"/>
              <a:defRPr/>
            </a:pPr>
            <a:endParaRPr lang="en-US" altLang="en-US" sz="1000" kern="0" dirty="0" smtClean="0"/>
          </a:p>
          <a:p>
            <a:pPr eaLnBrk="1" hangingPunct="1">
              <a:lnSpc>
                <a:spcPct val="90000"/>
              </a:lnSpc>
              <a:buFont typeface="Wingdings" panose="05000000000000000000" pitchFamily="2" charset="2"/>
              <a:buChar char="q"/>
              <a:defRPr/>
            </a:pPr>
            <a:r>
              <a:rPr lang="en-US" altLang="en-US" kern="0" dirty="0" smtClean="0"/>
              <a:t> Follow-up</a:t>
            </a:r>
          </a:p>
          <a:p>
            <a:pPr eaLnBrk="1" hangingPunct="1">
              <a:lnSpc>
                <a:spcPct val="90000"/>
              </a:lnSpc>
              <a:defRPr/>
            </a:pPr>
            <a:endParaRPr lang="en-US" altLang="en-US" kern="0" dirty="0" smtClean="0"/>
          </a:p>
        </p:txBody>
      </p:sp>
      <p:sp>
        <p:nvSpPr>
          <p:cNvPr id="5" name="Rectangle 2"/>
          <p:cNvSpPr txBox="1">
            <a:spLocks noChangeArrowheads="1"/>
          </p:cNvSpPr>
          <p:nvPr/>
        </p:nvSpPr>
        <p:spPr>
          <a:xfrm>
            <a:off x="719138" y="1638300"/>
            <a:ext cx="8229600" cy="1143000"/>
          </a:xfrm>
          <a:prstGeom prst="rect">
            <a:avLst/>
          </a:prstGeom>
          <a:noFill/>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US" altLang="en-US" sz="2800" kern="0" dirty="0" smtClean="0"/>
              <a:t>A Four-Step Coaching Process</a:t>
            </a:r>
          </a:p>
        </p:txBody>
      </p:sp>
      <p:pic>
        <p:nvPicPr>
          <p:cNvPr id="6" name="Picture 5" descr="logo-02.jpg"/>
          <p:cNvPicPr>
            <a:picLocks noChangeAspect="1"/>
          </p:cNvPicPr>
          <p:nvPr/>
        </p:nvPicPr>
        <p:blipFill>
          <a:blip r:embed="rId2"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 xmlns:a14="http://schemas.microsoft.com/office/drawing/2010/main" val="0"/>
              </a:ext>
            </a:extLst>
          </a:blip>
          <a:stretch>
            <a:fillRect/>
          </a:stretch>
        </p:blipFill>
        <p:spPr>
          <a:xfrm>
            <a:off x="503548" y="1880523"/>
            <a:ext cx="8280660" cy="4176769"/>
          </a:xfrm>
          <a:prstGeom prst="rect">
            <a:avLst/>
          </a:prstGeom>
          <a:ln w="76200">
            <a:solidFill>
              <a:schemeClr val="tx1"/>
            </a:solidFill>
          </a:ln>
          <a:effectLst>
            <a:softEdge rad="112500"/>
          </a:effectLst>
        </p:spPr>
      </p:pic>
      <p:sp>
        <p:nvSpPr>
          <p:cNvPr id="2" name="Rectangle 2"/>
          <p:cNvSpPr txBox="1">
            <a:spLocks noChangeArrowheads="1"/>
          </p:cNvSpPr>
          <p:nvPr/>
        </p:nvSpPr>
        <p:spPr bwMode="auto">
          <a:xfrm>
            <a:off x="142875" y="657225"/>
            <a:ext cx="76692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Succession Planning:</a:t>
            </a:r>
            <a:endParaRPr lang="en-US" altLang="en-US" sz="2800" kern="0" dirty="0" smtClean="0">
              <a:solidFill>
                <a:schemeClr val="bg1"/>
              </a:solidFill>
            </a:endParaRPr>
          </a:p>
        </p:txBody>
      </p:sp>
      <p:sp>
        <p:nvSpPr>
          <p:cNvPr id="3" name="TextBox 2"/>
          <p:cNvSpPr txBox="1"/>
          <p:nvPr/>
        </p:nvSpPr>
        <p:spPr>
          <a:xfrm>
            <a:off x="431800" y="3030947"/>
            <a:ext cx="8532813" cy="2954337"/>
          </a:xfrm>
          <a:prstGeom prst="rect">
            <a:avLst/>
          </a:prstGeom>
          <a:noFill/>
        </p:spPr>
        <p:txBody>
          <a:bodyPr>
            <a:spAutoFit/>
          </a:bodyPr>
          <a:lstStyle/>
          <a:p>
            <a:pPr algn="ctr">
              <a:defRPr/>
            </a:pPr>
            <a:r>
              <a:rPr lang="en-US" sz="2800" dirty="0">
                <a:solidFill>
                  <a:schemeClr val="accent5">
                    <a:lumMod val="50000"/>
                  </a:schemeClr>
                </a:solidFill>
              </a:rPr>
              <a:t>is a strategic approach to ensure that necessary talent and skills will be available when needed, and that essential knowledge and abilities will be maintained when employees in critical positions leave.</a:t>
            </a:r>
          </a:p>
          <a:p>
            <a:pPr>
              <a:defRPr/>
            </a:pPr>
            <a:endParaRPr lang="en-US" sz="2800" dirty="0"/>
          </a:p>
          <a:p>
            <a:pPr marL="457200" indent="-457200">
              <a:buFont typeface="Wingdings" panose="05000000000000000000" pitchFamily="2" charset="2"/>
              <a:buChar char="q"/>
              <a:defRPr/>
            </a:pPr>
            <a:endParaRPr lang="en-US" sz="2800" dirty="0"/>
          </a:p>
          <a:p>
            <a:pPr>
              <a:defRPr/>
            </a:pPr>
            <a:endParaRPr lang="en-US" dirty="0"/>
          </a:p>
        </p:txBody>
      </p:sp>
      <p:pic>
        <p:nvPicPr>
          <p:cNvPr id="5" name="Picture 4" descr="logo-02.jpg"/>
          <p:cNvPicPr>
            <a:picLocks noChangeAspect="1"/>
          </p:cNvPicPr>
          <p:nvPr/>
        </p:nvPicPr>
        <p:blipFill>
          <a:blip r:embed="rId3"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2875" y="657225"/>
            <a:ext cx="76692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Succession Planning:</a:t>
            </a:r>
            <a:endParaRPr lang="en-US" altLang="en-US" sz="2800" kern="0" dirty="0" smtClean="0">
              <a:solidFill>
                <a:schemeClr val="bg1"/>
              </a:solidFill>
            </a:endParaRPr>
          </a:p>
        </p:txBody>
      </p:sp>
      <p:sp>
        <p:nvSpPr>
          <p:cNvPr id="3" name="TextBox 2"/>
          <p:cNvSpPr txBox="1"/>
          <p:nvPr/>
        </p:nvSpPr>
        <p:spPr>
          <a:xfrm>
            <a:off x="287338" y="1376363"/>
            <a:ext cx="7081837" cy="3816350"/>
          </a:xfrm>
          <a:prstGeom prst="rect">
            <a:avLst/>
          </a:prstGeom>
          <a:noFill/>
        </p:spPr>
        <p:txBody>
          <a:bodyPr wrap="none">
            <a:spAutoFit/>
          </a:bodyPr>
          <a:lstStyle/>
          <a:p>
            <a:pPr>
              <a:defRPr/>
            </a:pPr>
            <a:r>
              <a:rPr lang="en-US" sz="2800" dirty="0"/>
              <a:t>A 5 Step Process</a:t>
            </a:r>
          </a:p>
          <a:p>
            <a:pPr>
              <a:defRPr/>
            </a:pPr>
            <a:endParaRPr lang="en-US" sz="2800" dirty="0"/>
          </a:p>
          <a:p>
            <a:pPr marL="457200" indent="-457200">
              <a:buFont typeface="Wingdings" panose="05000000000000000000" pitchFamily="2" charset="2"/>
              <a:buChar char="q"/>
              <a:defRPr/>
            </a:pPr>
            <a:r>
              <a:rPr lang="en-US" sz="2800" dirty="0"/>
              <a:t>Identify critical positions</a:t>
            </a:r>
          </a:p>
          <a:p>
            <a:pPr marL="457200" indent="-457200">
              <a:buFont typeface="Wingdings" panose="05000000000000000000" pitchFamily="2" charset="2"/>
              <a:buChar char="q"/>
              <a:defRPr/>
            </a:pPr>
            <a:r>
              <a:rPr lang="en-US" sz="2800" dirty="0"/>
              <a:t>Identify competencies</a:t>
            </a:r>
          </a:p>
          <a:p>
            <a:pPr marL="457200" indent="-457200">
              <a:buFont typeface="Wingdings" panose="05000000000000000000" pitchFamily="2" charset="2"/>
              <a:buChar char="q"/>
              <a:defRPr/>
            </a:pPr>
            <a:r>
              <a:rPr lang="en-US" sz="2800" dirty="0"/>
              <a:t>Identify succession management strategies</a:t>
            </a:r>
          </a:p>
          <a:p>
            <a:pPr marL="457200" indent="-457200">
              <a:buFont typeface="Wingdings" panose="05000000000000000000" pitchFamily="2" charset="2"/>
              <a:buChar char="q"/>
              <a:defRPr/>
            </a:pPr>
            <a:r>
              <a:rPr lang="en-US" sz="2800" dirty="0"/>
              <a:t>Document and implement succession plans</a:t>
            </a:r>
          </a:p>
          <a:p>
            <a:pPr marL="457200" indent="-457200">
              <a:buFont typeface="Wingdings" panose="05000000000000000000" pitchFamily="2" charset="2"/>
              <a:buChar char="q"/>
              <a:defRPr/>
            </a:pPr>
            <a:r>
              <a:rPr lang="en-US" sz="2800" dirty="0"/>
              <a:t>Evaluate Effectiveness</a:t>
            </a:r>
          </a:p>
          <a:p>
            <a:pPr marL="457200" indent="-457200">
              <a:buFont typeface="Wingdings" panose="05000000000000000000" pitchFamily="2" charset="2"/>
              <a:buChar char="q"/>
              <a:defRPr/>
            </a:pPr>
            <a:endParaRPr lang="en-US" sz="2800" dirty="0"/>
          </a:p>
          <a:p>
            <a:pPr>
              <a:defRPr/>
            </a:pPr>
            <a:endParaRPr lang="en-US" dirty="0"/>
          </a:p>
        </p:txBody>
      </p:sp>
      <p:pic>
        <p:nvPicPr>
          <p:cNvPr id="4" name="Picture 3" descr="logo-02.jpg"/>
          <p:cNvPicPr>
            <a:picLocks noChangeAspect="1"/>
          </p:cNvPicPr>
          <p:nvPr/>
        </p:nvPicPr>
        <p:blipFill>
          <a:blip r:embed="rId2"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2875" y="657225"/>
            <a:ext cx="76692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Benefits of Succession Planning:</a:t>
            </a:r>
            <a:endParaRPr lang="en-US" altLang="en-US" sz="2800" kern="0" dirty="0" smtClean="0">
              <a:solidFill>
                <a:schemeClr val="bg1"/>
              </a:solidFill>
            </a:endParaRPr>
          </a:p>
        </p:txBody>
      </p:sp>
      <p:sp>
        <p:nvSpPr>
          <p:cNvPr id="72707" name="TextBox 2"/>
          <p:cNvSpPr txBox="1">
            <a:spLocks noChangeArrowheads="1"/>
          </p:cNvSpPr>
          <p:nvPr/>
        </p:nvSpPr>
        <p:spPr bwMode="auto">
          <a:xfrm>
            <a:off x="250825" y="1376363"/>
            <a:ext cx="8534400" cy="5694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lnSpc>
                <a:spcPct val="85000"/>
              </a:lnSpc>
              <a:buFont typeface="Arial" pitchFamily="34" charset="0"/>
              <a:buChar char="-"/>
              <a:defRPr sz="2800">
                <a:solidFill>
                  <a:schemeClr val="tx1"/>
                </a:solidFill>
                <a:latin typeface="Calibri" pitchFamily="34" charset="0"/>
              </a:defRPr>
            </a:lvl1pPr>
            <a:lvl2pPr marL="742950" indent="-285750" eaLnBrk="0" hangingPunct="0">
              <a:lnSpc>
                <a:spcPct val="85000"/>
              </a:lnSpc>
              <a:buFont typeface="Arial" pitchFamily="34" charset="0"/>
              <a:buChar char="-"/>
              <a:defRPr sz="2800">
                <a:solidFill>
                  <a:schemeClr val="tx1"/>
                </a:solidFill>
                <a:latin typeface="Calibri" pitchFamily="34" charset="0"/>
              </a:defRPr>
            </a:lvl2pPr>
            <a:lvl3pPr marL="1143000" indent="-228600" eaLnBrk="0" hangingPunct="0">
              <a:lnSpc>
                <a:spcPct val="85000"/>
              </a:lnSpc>
              <a:buFont typeface="Arial" pitchFamily="34" charset="0"/>
              <a:buChar char="-"/>
              <a:defRPr sz="2800">
                <a:solidFill>
                  <a:schemeClr val="tx1"/>
                </a:solidFill>
                <a:latin typeface="Calibri" pitchFamily="34" charset="0"/>
              </a:defRPr>
            </a:lvl3pPr>
            <a:lvl4pPr marL="1600200" indent="-228600" eaLnBrk="0" hangingPunct="0">
              <a:lnSpc>
                <a:spcPct val="85000"/>
              </a:lnSpc>
              <a:buFont typeface="Arial" pitchFamily="34" charset="0"/>
              <a:buChar char="-"/>
              <a:defRPr sz="2800">
                <a:solidFill>
                  <a:schemeClr val="tx1"/>
                </a:solidFill>
                <a:latin typeface="Calibri" pitchFamily="34" charset="0"/>
              </a:defRPr>
            </a:lvl4pPr>
            <a:lvl5pPr marL="2057400" indent="-228600" eaLnBrk="0" hangingPunct="0">
              <a:lnSpc>
                <a:spcPct val="85000"/>
              </a:lnSpc>
              <a:buFont typeface="Arial" pitchFamily="34" charset="0"/>
              <a:buChar char="-"/>
              <a:defRPr sz="2800">
                <a:solidFill>
                  <a:schemeClr val="tx1"/>
                </a:solidFill>
                <a:latin typeface="Calibri" pitchFamily="34" charset="0"/>
              </a:defRPr>
            </a:lvl5pPr>
            <a:lvl6pPr marL="25146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6pPr>
            <a:lvl7pPr marL="29718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7pPr>
            <a:lvl8pPr marL="34290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8pPr>
            <a:lvl9pPr marL="38862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9pPr>
          </a:lstStyle>
          <a:p>
            <a:pPr eaLnBrk="1" hangingPunct="1">
              <a:lnSpc>
                <a:spcPct val="100000"/>
              </a:lnSpc>
              <a:buFont typeface="Wingdings" pitchFamily="2" charset="2"/>
              <a:buChar char="q"/>
            </a:pPr>
            <a:r>
              <a:rPr lang="en-US" altLang="en-US"/>
              <a:t>Aligning strategic goals and human resources to achieve desired results</a:t>
            </a:r>
          </a:p>
          <a:p>
            <a:pPr eaLnBrk="1" hangingPunct="1">
              <a:lnSpc>
                <a:spcPct val="100000"/>
              </a:lnSpc>
              <a:buFont typeface="Wingdings" pitchFamily="2" charset="2"/>
              <a:buChar char="q"/>
            </a:pPr>
            <a:r>
              <a:rPr lang="en-US" altLang="en-US"/>
              <a:t>Qualified pools of candidates to fill critical or key positions</a:t>
            </a:r>
          </a:p>
          <a:p>
            <a:pPr eaLnBrk="1" hangingPunct="1">
              <a:lnSpc>
                <a:spcPct val="100000"/>
              </a:lnSpc>
              <a:buFont typeface="Wingdings" pitchFamily="2" charset="2"/>
              <a:buChar char="q"/>
            </a:pPr>
            <a:r>
              <a:rPr lang="en-US" altLang="en-US"/>
              <a:t>Identifying workforce renewal needs</a:t>
            </a:r>
          </a:p>
          <a:p>
            <a:pPr eaLnBrk="1" hangingPunct="1">
              <a:lnSpc>
                <a:spcPct val="100000"/>
              </a:lnSpc>
              <a:buFont typeface="Wingdings" pitchFamily="2" charset="2"/>
              <a:buChar char="q"/>
            </a:pPr>
            <a:r>
              <a:rPr lang="en-US" altLang="en-US"/>
              <a:t>Realize career plans and aspirations within the organization</a:t>
            </a:r>
          </a:p>
          <a:p>
            <a:pPr eaLnBrk="1" hangingPunct="1">
              <a:lnSpc>
                <a:spcPct val="100000"/>
              </a:lnSpc>
              <a:buFont typeface="Wingdings" pitchFamily="2" charset="2"/>
              <a:buChar char="q"/>
            </a:pPr>
            <a:r>
              <a:rPr lang="en-US" altLang="en-US"/>
              <a:t>Improving employees’ ability to respond to changing environmental demands, and</a:t>
            </a:r>
          </a:p>
          <a:p>
            <a:pPr eaLnBrk="1" hangingPunct="1">
              <a:lnSpc>
                <a:spcPct val="100000"/>
              </a:lnSpc>
              <a:buFont typeface="Wingdings" pitchFamily="2" charset="2"/>
              <a:buChar char="q"/>
            </a:pPr>
            <a:r>
              <a:rPr lang="en-US" altLang="en-US"/>
              <a:t>The opportunity for timely corporate knowledge transfer</a:t>
            </a:r>
          </a:p>
          <a:p>
            <a:pPr eaLnBrk="1" hangingPunct="1">
              <a:lnSpc>
                <a:spcPct val="100000"/>
              </a:lnSpc>
              <a:buFont typeface="Wingdings" pitchFamily="2" charset="2"/>
              <a:buChar char="q"/>
            </a:pPr>
            <a:endParaRPr lang="en-US" altLang="en-US"/>
          </a:p>
          <a:p>
            <a:pPr eaLnBrk="1" hangingPunct="1">
              <a:lnSpc>
                <a:spcPct val="100000"/>
              </a:lnSpc>
              <a:buFont typeface="Wingdings" pitchFamily="2" charset="2"/>
              <a:buChar char="q"/>
            </a:pPr>
            <a:endParaRPr lang="en-US" altLang="en-US"/>
          </a:p>
        </p:txBody>
      </p:sp>
      <p:pic>
        <p:nvPicPr>
          <p:cNvPr id="4" name="Picture 3" descr="logo-02.jpg"/>
          <p:cNvPicPr>
            <a:picLocks noChangeAspect="1"/>
          </p:cNvPicPr>
          <p:nvPr/>
        </p:nvPicPr>
        <p:blipFill>
          <a:blip r:embed="rId2"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2875" y="657225"/>
            <a:ext cx="6911975" cy="395288"/>
          </a:xfrm>
        </p:spPr>
        <p:txBody>
          <a:bodyPr>
            <a:normAutofit fontScale="90000"/>
          </a:bodyPr>
          <a:lstStyle/>
          <a:p>
            <a:pPr eaLnBrk="1" hangingPunct="1"/>
            <a:r>
              <a:rPr lang="en-GB" altLang="en-US" sz="2800" smtClean="0">
                <a:solidFill>
                  <a:schemeClr val="bg1"/>
                </a:solidFill>
              </a:rPr>
              <a:t>Inputs/Feedback:</a:t>
            </a:r>
            <a:endParaRPr lang="en-US" altLang="en-US" sz="2800" smtClean="0">
              <a:solidFill>
                <a:schemeClr val="bg1"/>
              </a:solidFill>
            </a:endParaRPr>
          </a:p>
        </p:txBody>
      </p:sp>
      <p:sp>
        <p:nvSpPr>
          <p:cNvPr id="3" name="Rectangle 2"/>
          <p:cNvSpPr/>
          <p:nvPr/>
        </p:nvSpPr>
        <p:spPr>
          <a:xfrm>
            <a:off x="0" y="1052513"/>
            <a:ext cx="5327650" cy="338455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pic>
        <p:nvPicPr>
          <p:cNvPr id="73732"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08400" y="3303588"/>
            <a:ext cx="5357813" cy="347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logo-02.jpg"/>
          <p:cNvPicPr>
            <a:picLocks noChangeAspect="1"/>
          </p:cNvPicPr>
          <p:nvPr/>
        </p:nvPicPr>
        <p:blipFill>
          <a:blip r:embed="rId3"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95288" y="2997200"/>
            <a:ext cx="8353425" cy="20256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3" name="Rectangle 2"/>
          <p:cNvSpPr txBox="1">
            <a:spLocks noChangeArrowheads="1"/>
          </p:cNvSpPr>
          <p:nvPr/>
        </p:nvSpPr>
        <p:spPr bwMode="auto">
          <a:xfrm>
            <a:off x="142875" y="657225"/>
            <a:ext cx="76692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Staff Development &amp; Capacity Building:</a:t>
            </a:r>
            <a:endParaRPr lang="en-US" altLang="en-US" sz="2800" kern="0" dirty="0" smtClean="0">
              <a:solidFill>
                <a:schemeClr val="bg1"/>
              </a:solidFill>
            </a:endParaRPr>
          </a:p>
        </p:txBody>
      </p:sp>
      <p:pic>
        <p:nvPicPr>
          <p:cNvPr id="6" name="Picture 5" descr="images (35).jpg"/>
          <p:cNvPicPr>
            <a:picLocks noChangeAspect="1"/>
          </p:cNvPicPr>
          <p:nvPr/>
        </p:nvPicPr>
        <p:blipFill>
          <a:blip r:embed="rId3" cstate="print"/>
          <a:stretch>
            <a:fillRect/>
          </a:stretch>
        </p:blipFill>
        <p:spPr bwMode="auto">
          <a:xfrm>
            <a:off x="5448176" y="1098270"/>
            <a:ext cx="3624324" cy="3410850"/>
          </a:xfrm>
          <a:prstGeom prst="rect">
            <a:avLst/>
          </a:prstGeom>
          <a:ln>
            <a:noFill/>
          </a:ln>
          <a:effectLst>
            <a:softEdge rad="112500"/>
          </a:effectLst>
        </p:spPr>
      </p:pic>
      <p:sp>
        <p:nvSpPr>
          <p:cNvPr id="10242" name="Text Box 86"/>
          <p:cNvSpPr txBox="1">
            <a:spLocks noChangeArrowheads="1"/>
          </p:cNvSpPr>
          <p:nvPr/>
        </p:nvSpPr>
        <p:spPr bwMode="auto">
          <a:xfrm>
            <a:off x="503238" y="2443163"/>
            <a:ext cx="8640762" cy="2678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buFont typeface="Arial" charset="0"/>
              <a:buChar char="-"/>
              <a:defRPr sz="2800">
                <a:solidFill>
                  <a:schemeClr val="tx1"/>
                </a:solidFill>
                <a:latin typeface="Calibri" pitchFamily="34" charset="0"/>
              </a:defRPr>
            </a:lvl1pPr>
            <a:lvl2pPr marL="742950" indent="-285750" eaLnBrk="0" hangingPunct="0">
              <a:lnSpc>
                <a:spcPct val="85000"/>
              </a:lnSpc>
              <a:buFont typeface="Arial" charset="0"/>
              <a:buChar char="-"/>
              <a:defRPr sz="2800">
                <a:solidFill>
                  <a:schemeClr val="tx1"/>
                </a:solidFill>
                <a:latin typeface="Calibri" pitchFamily="34" charset="0"/>
              </a:defRPr>
            </a:lvl2pPr>
            <a:lvl3pPr marL="1143000" indent="-228600" eaLnBrk="0" hangingPunct="0">
              <a:lnSpc>
                <a:spcPct val="85000"/>
              </a:lnSpc>
              <a:buFont typeface="Arial" charset="0"/>
              <a:buChar char="-"/>
              <a:defRPr sz="2800">
                <a:solidFill>
                  <a:schemeClr val="tx1"/>
                </a:solidFill>
                <a:latin typeface="Calibri" pitchFamily="34" charset="0"/>
              </a:defRPr>
            </a:lvl3pPr>
            <a:lvl4pPr marL="1600200" indent="-228600" eaLnBrk="0" hangingPunct="0">
              <a:lnSpc>
                <a:spcPct val="85000"/>
              </a:lnSpc>
              <a:buFont typeface="Arial" charset="0"/>
              <a:buChar char="-"/>
              <a:defRPr sz="2800">
                <a:solidFill>
                  <a:schemeClr val="tx1"/>
                </a:solidFill>
                <a:latin typeface="Calibri" pitchFamily="34" charset="0"/>
              </a:defRPr>
            </a:lvl4pPr>
            <a:lvl5pPr marL="2057400" indent="-228600" eaLnBrk="0" hangingPunct="0">
              <a:lnSpc>
                <a:spcPct val="85000"/>
              </a:lnSpc>
              <a:buFont typeface="Arial" charset="0"/>
              <a:buChar char="-"/>
              <a:defRPr sz="2800">
                <a:solidFill>
                  <a:schemeClr val="tx1"/>
                </a:solidFill>
                <a:latin typeface="Calibri" pitchFamily="34" charset="0"/>
              </a:defRPr>
            </a:lvl5pPr>
            <a:lvl6pPr marL="2514600" indent="-228600" eaLnBrk="0" fontAlgn="base" hangingPunct="0">
              <a:lnSpc>
                <a:spcPct val="85000"/>
              </a:lnSpc>
              <a:spcBef>
                <a:spcPct val="0"/>
              </a:spcBef>
              <a:spcAft>
                <a:spcPct val="0"/>
              </a:spcAft>
              <a:buFont typeface="Arial" charset="0"/>
              <a:buChar char="-"/>
              <a:defRPr sz="2800">
                <a:solidFill>
                  <a:schemeClr val="tx1"/>
                </a:solidFill>
                <a:latin typeface="Calibri" pitchFamily="34" charset="0"/>
              </a:defRPr>
            </a:lvl6pPr>
            <a:lvl7pPr marL="2971800" indent="-228600" eaLnBrk="0" fontAlgn="base" hangingPunct="0">
              <a:lnSpc>
                <a:spcPct val="85000"/>
              </a:lnSpc>
              <a:spcBef>
                <a:spcPct val="0"/>
              </a:spcBef>
              <a:spcAft>
                <a:spcPct val="0"/>
              </a:spcAft>
              <a:buFont typeface="Arial" charset="0"/>
              <a:buChar char="-"/>
              <a:defRPr sz="2800">
                <a:solidFill>
                  <a:schemeClr val="tx1"/>
                </a:solidFill>
                <a:latin typeface="Calibri" pitchFamily="34" charset="0"/>
              </a:defRPr>
            </a:lvl7pPr>
            <a:lvl8pPr marL="3429000" indent="-228600" eaLnBrk="0" fontAlgn="base" hangingPunct="0">
              <a:lnSpc>
                <a:spcPct val="85000"/>
              </a:lnSpc>
              <a:spcBef>
                <a:spcPct val="0"/>
              </a:spcBef>
              <a:spcAft>
                <a:spcPct val="0"/>
              </a:spcAft>
              <a:buFont typeface="Arial" charset="0"/>
              <a:buChar char="-"/>
              <a:defRPr sz="2800">
                <a:solidFill>
                  <a:schemeClr val="tx1"/>
                </a:solidFill>
                <a:latin typeface="Calibri" pitchFamily="34" charset="0"/>
              </a:defRPr>
            </a:lvl8pPr>
            <a:lvl9pPr marL="3886200" indent="-228600" eaLnBrk="0" fontAlgn="base" hangingPunct="0">
              <a:lnSpc>
                <a:spcPct val="85000"/>
              </a:lnSpc>
              <a:spcBef>
                <a:spcPct val="0"/>
              </a:spcBef>
              <a:spcAft>
                <a:spcPct val="0"/>
              </a:spcAft>
              <a:buFont typeface="Arial" charset="0"/>
              <a:buChar char="-"/>
              <a:defRPr sz="2800">
                <a:solidFill>
                  <a:schemeClr val="tx1"/>
                </a:solidFill>
                <a:latin typeface="Calibri" pitchFamily="34" charset="0"/>
              </a:defRPr>
            </a:lvl9pPr>
          </a:lstStyle>
          <a:p>
            <a:pPr eaLnBrk="1" hangingPunct="1">
              <a:lnSpc>
                <a:spcPct val="100000"/>
              </a:lnSpc>
              <a:buFontTx/>
              <a:buNone/>
              <a:defRPr/>
            </a:pPr>
            <a:endParaRPr lang="en-US" altLang="en-US" b="1" i="1" dirty="0" smtClean="0">
              <a:solidFill>
                <a:schemeClr val="bg1"/>
              </a:solidFill>
            </a:endParaRPr>
          </a:p>
          <a:p>
            <a:pPr marL="571500" indent="-571500" algn="ctr" eaLnBrk="1" hangingPunct="1">
              <a:lnSpc>
                <a:spcPct val="100000"/>
              </a:lnSpc>
              <a:buFont typeface="Wingdings" panose="05000000000000000000" pitchFamily="2" charset="2"/>
              <a:buChar char="Ø"/>
              <a:defRPr/>
            </a:pPr>
            <a:endParaRPr lang="en-US" altLang="en-US" sz="2400" dirty="0" smtClean="0">
              <a:solidFill>
                <a:schemeClr val="bg1"/>
              </a:solidFill>
            </a:endParaRPr>
          </a:p>
          <a:p>
            <a:pPr marL="457200" indent="-457200">
              <a:lnSpc>
                <a:spcPct val="100000"/>
              </a:lnSpc>
              <a:buFont typeface="Wingdings" panose="05000000000000000000" pitchFamily="2" charset="2"/>
              <a:buChar char="Ø"/>
              <a:defRPr/>
            </a:pPr>
            <a:r>
              <a:rPr lang="en-US" altLang="en-US" sz="2400" dirty="0" smtClean="0">
                <a:solidFill>
                  <a:schemeClr val="bg1"/>
                </a:solidFill>
              </a:rPr>
              <a:t>On Job Training</a:t>
            </a:r>
            <a:endParaRPr lang="en-US" altLang="en-US" sz="2400" dirty="0" smtClean="0"/>
          </a:p>
          <a:p>
            <a:pPr marL="457200" indent="-457200">
              <a:lnSpc>
                <a:spcPct val="100000"/>
              </a:lnSpc>
              <a:buFont typeface="Wingdings" panose="05000000000000000000" pitchFamily="2" charset="2"/>
              <a:buChar char="Ø"/>
              <a:defRPr/>
            </a:pPr>
            <a:r>
              <a:rPr lang="en-US" altLang="en-US" sz="2400" dirty="0" smtClean="0">
                <a:solidFill>
                  <a:schemeClr val="bg1"/>
                </a:solidFill>
              </a:rPr>
              <a:t>Performance &amp; Development Plans </a:t>
            </a:r>
          </a:p>
          <a:p>
            <a:pPr marL="457200" indent="-457200">
              <a:lnSpc>
                <a:spcPct val="100000"/>
              </a:lnSpc>
              <a:buFont typeface="Wingdings" panose="05000000000000000000" pitchFamily="2" charset="2"/>
              <a:buChar char="Ø"/>
              <a:defRPr/>
            </a:pPr>
            <a:r>
              <a:rPr lang="en-US" altLang="en-US" sz="2400" dirty="0" smtClean="0">
                <a:solidFill>
                  <a:schemeClr val="bg1"/>
                </a:solidFill>
              </a:rPr>
              <a:t>Coaching &amp; Mentoring</a:t>
            </a:r>
          </a:p>
          <a:p>
            <a:pPr marL="457200" indent="-457200">
              <a:lnSpc>
                <a:spcPct val="100000"/>
              </a:lnSpc>
              <a:buFont typeface="Wingdings" panose="05000000000000000000" pitchFamily="2" charset="2"/>
              <a:buChar char="Ø"/>
              <a:defRPr/>
            </a:pPr>
            <a:r>
              <a:rPr lang="en-US" altLang="en-US" sz="2400" dirty="0" smtClean="0">
                <a:solidFill>
                  <a:schemeClr val="bg1"/>
                </a:solidFill>
              </a:rPr>
              <a:t>Succession Planning</a:t>
            </a:r>
          </a:p>
          <a:p>
            <a:pPr algn="ctr" eaLnBrk="1" hangingPunct="1">
              <a:lnSpc>
                <a:spcPct val="100000"/>
              </a:lnSpc>
              <a:buFontTx/>
              <a:buNone/>
              <a:defRPr/>
            </a:pPr>
            <a:endParaRPr lang="en-US" altLang="en-US" sz="2000" dirty="0" smtClean="0">
              <a:solidFill>
                <a:schemeClr val="bg1"/>
              </a:solidFill>
            </a:endParaRPr>
          </a:p>
        </p:txBody>
      </p:sp>
      <p:pic>
        <p:nvPicPr>
          <p:cNvPr id="7" name="Picture 6" descr="logo-02.jpg"/>
          <p:cNvPicPr>
            <a:picLocks noChangeAspect="1"/>
          </p:cNvPicPr>
          <p:nvPr/>
        </p:nvPicPr>
        <p:blipFill>
          <a:blip r:embed="rId4"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2875" y="1052513"/>
            <a:ext cx="76692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What is Staff Development &amp; Capacity Building?</a:t>
            </a:r>
            <a:endParaRPr lang="en-US" altLang="en-US" sz="2800" kern="0" dirty="0" smtClean="0">
              <a:solidFill>
                <a:schemeClr val="bg1"/>
              </a:solidFill>
            </a:endParaRPr>
          </a:p>
        </p:txBody>
      </p:sp>
      <p:sp>
        <p:nvSpPr>
          <p:cNvPr id="60419" name="Rectangle 2"/>
          <p:cNvSpPr>
            <a:spLocks noChangeArrowheads="1"/>
          </p:cNvSpPr>
          <p:nvPr/>
        </p:nvSpPr>
        <p:spPr bwMode="auto">
          <a:xfrm>
            <a:off x="468313" y="1914525"/>
            <a:ext cx="8207375" cy="193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400" dirty="0">
                <a:solidFill>
                  <a:srgbClr val="FF0000"/>
                </a:solidFill>
              </a:rPr>
              <a:t>Staff  Development: </a:t>
            </a:r>
            <a:r>
              <a:rPr lang="en-US" altLang="en-US" sz="2400" dirty="0"/>
              <a:t>Process of improving and increasing capabilities of staff through access to education and training opportunities in the workplace, through outside organization, or through watching others perform the job. </a:t>
            </a:r>
          </a:p>
          <a:p>
            <a:pPr algn="just" eaLnBrk="1" hangingPunct="1"/>
            <a:endParaRPr lang="en-US" altLang="en-US" sz="2400" dirty="0"/>
          </a:p>
        </p:txBody>
      </p:sp>
      <p:sp>
        <p:nvSpPr>
          <p:cNvPr id="60420" name="Rectangle 3"/>
          <p:cNvSpPr>
            <a:spLocks noChangeArrowheads="1"/>
          </p:cNvSpPr>
          <p:nvPr/>
        </p:nvSpPr>
        <p:spPr bwMode="auto">
          <a:xfrm>
            <a:off x="468313" y="3800475"/>
            <a:ext cx="8207375" cy="2769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400" dirty="0">
                <a:solidFill>
                  <a:srgbClr val="FF0000"/>
                </a:solidFill>
              </a:rPr>
              <a:t>Capacity </a:t>
            </a:r>
            <a:r>
              <a:rPr lang="en-US" altLang="en-US" sz="2400" dirty="0" smtClean="0">
                <a:solidFill>
                  <a:srgbClr val="FF0000"/>
                </a:solidFill>
              </a:rPr>
              <a:t>Building: </a:t>
            </a:r>
            <a:r>
              <a:rPr lang="en-US" altLang="en-US" sz="2400" dirty="0" smtClean="0"/>
              <a:t>T</a:t>
            </a:r>
            <a:r>
              <a:rPr lang="en-US" sz="2400" dirty="0" smtClean="0"/>
              <a:t>he </a:t>
            </a:r>
            <a:r>
              <a:rPr lang="en-US" sz="2400" dirty="0"/>
              <a:t>development of conditions that allow individual participants to build and enhance existing knowledge and skills. It also calls for the establishment of conditions that will allow individuals to engage in the "process of learning and adapting to change</a:t>
            </a:r>
            <a:r>
              <a:rPr lang="en-US" sz="2400" dirty="0" smtClean="0"/>
              <a:t>.“</a:t>
            </a:r>
          </a:p>
          <a:p>
            <a:pPr algn="just" eaLnBrk="1" hangingPunct="1"/>
            <a:r>
              <a:rPr lang="en-US" altLang="en-US" dirty="0">
                <a:solidFill>
                  <a:srgbClr val="FF0000"/>
                </a:solidFill>
              </a:rPr>
              <a:t/>
            </a:r>
            <a:br>
              <a:rPr lang="en-US" altLang="en-US" dirty="0">
                <a:solidFill>
                  <a:srgbClr val="FF0000"/>
                </a:solidFill>
              </a:rPr>
            </a:br>
            <a:r>
              <a:rPr lang="en-US" altLang="en-US" dirty="0">
                <a:solidFill>
                  <a:srgbClr val="FF0000"/>
                </a:solidFill>
              </a:rPr>
              <a:t/>
            </a:r>
            <a:br>
              <a:rPr lang="en-US" altLang="en-US" dirty="0">
                <a:solidFill>
                  <a:srgbClr val="FF0000"/>
                </a:solidFill>
              </a:rPr>
            </a:br>
            <a:endParaRPr lang="en-US" altLang="en-US" dirty="0">
              <a:solidFill>
                <a:srgbClr val="FF0000"/>
              </a:solidFill>
            </a:endParaRPr>
          </a:p>
        </p:txBody>
      </p:sp>
      <p:pic>
        <p:nvPicPr>
          <p:cNvPr id="5" name="Picture 4" descr="logo-02.jpg"/>
          <p:cNvPicPr>
            <a:picLocks noChangeAspect="1"/>
          </p:cNvPicPr>
          <p:nvPr/>
        </p:nvPicPr>
        <p:blipFill>
          <a:blip r:embed="rId2"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2875" y="1052513"/>
            <a:ext cx="76692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Difference Between Staff Development &amp; CB:</a:t>
            </a:r>
            <a:endParaRPr lang="en-US" altLang="en-US" sz="2800" kern="0" dirty="0" smtClean="0">
              <a:solidFill>
                <a:schemeClr val="bg1"/>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3046839414"/>
              </p:ext>
            </p:extLst>
          </p:nvPr>
        </p:nvGraphicFramePr>
        <p:xfrm>
          <a:off x="310455" y="1895994"/>
          <a:ext cx="8582025" cy="3333206"/>
        </p:xfrm>
        <a:graphic>
          <a:graphicData uri="http://schemas.openxmlformats.org/drawingml/2006/table">
            <a:tbl>
              <a:tblPr firstRow="1" bandRow="1">
                <a:tableStyleId>{5C22544A-7EE6-4342-B048-85BDC9FD1C3A}</a:tableStyleId>
              </a:tblPr>
              <a:tblGrid>
                <a:gridCol w="4333163">
                  <a:extLst>
                    <a:ext uri="{9D8B030D-6E8A-4147-A177-3AD203B41FA5}">
                      <a16:colId xmlns="" xmlns:a16="http://schemas.microsoft.com/office/drawing/2014/main" val="20000"/>
                    </a:ext>
                  </a:extLst>
                </a:gridCol>
                <a:gridCol w="4248862">
                  <a:extLst>
                    <a:ext uri="{9D8B030D-6E8A-4147-A177-3AD203B41FA5}">
                      <a16:colId xmlns="" xmlns:a16="http://schemas.microsoft.com/office/drawing/2014/main" val="20001"/>
                    </a:ext>
                  </a:extLst>
                </a:gridCol>
              </a:tblGrid>
              <a:tr h="396387">
                <a:tc>
                  <a:txBody>
                    <a:bodyPr/>
                    <a:lstStyle/>
                    <a:p>
                      <a:pPr algn="ctr"/>
                      <a:r>
                        <a:rPr lang="en-US" sz="2000" dirty="0" smtClean="0"/>
                        <a:t>Staff Development</a:t>
                      </a:r>
                      <a:endParaRPr lang="en-US" sz="2000" dirty="0"/>
                    </a:p>
                  </a:txBody>
                  <a:tcPr marL="91448" marR="91448" marT="45737" marB="45737"/>
                </a:tc>
                <a:tc>
                  <a:txBody>
                    <a:bodyPr/>
                    <a:lstStyle/>
                    <a:p>
                      <a:pPr algn="ctr"/>
                      <a:r>
                        <a:rPr lang="en-US" sz="2000" dirty="0" smtClean="0"/>
                        <a:t>Capacity Building</a:t>
                      </a:r>
                      <a:endParaRPr lang="en-US" sz="2000" dirty="0"/>
                    </a:p>
                  </a:txBody>
                  <a:tcPr marL="91448" marR="91448" marT="45737" marB="45737"/>
                </a:tc>
                <a:extLst>
                  <a:ext uri="{0D108BD9-81ED-4DB2-BD59-A6C34878D82A}">
                    <a16:rowId xmlns="" xmlns:a16="http://schemas.microsoft.com/office/drawing/2014/main" val="10000"/>
                  </a:ext>
                </a:extLst>
              </a:tr>
              <a:tr h="370977">
                <a:tc>
                  <a:txBody>
                    <a:bodyPr/>
                    <a:lstStyle/>
                    <a:p>
                      <a:r>
                        <a:rPr lang="en-US" sz="1800" dirty="0" smtClean="0"/>
                        <a:t>Focuses</a:t>
                      </a:r>
                      <a:r>
                        <a:rPr lang="en-US" sz="1800" baseline="0" dirty="0" smtClean="0"/>
                        <a:t> on Future or next level</a:t>
                      </a:r>
                      <a:endParaRPr lang="en-US" sz="1800" dirty="0"/>
                    </a:p>
                  </a:txBody>
                  <a:tcPr marL="91448" marR="91448" marT="45737" marB="45737"/>
                </a:tc>
                <a:tc>
                  <a:txBody>
                    <a:bodyPr/>
                    <a:lstStyle/>
                    <a:p>
                      <a:r>
                        <a:rPr lang="en-US" sz="1800" dirty="0" smtClean="0"/>
                        <a:t>Focuses</a:t>
                      </a:r>
                      <a:r>
                        <a:rPr lang="en-US" sz="1800" baseline="0" dirty="0" smtClean="0"/>
                        <a:t> on current position/ role.</a:t>
                      </a:r>
                      <a:endParaRPr lang="en-US" sz="1800" dirty="0"/>
                    </a:p>
                  </a:txBody>
                  <a:tcPr marL="91448" marR="91448" marT="45737" marB="45737"/>
                </a:tc>
                <a:extLst>
                  <a:ext uri="{0D108BD9-81ED-4DB2-BD59-A6C34878D82A}">
                    <a16:rowId xmlns="" xmlns:a16="http://schemas.microsoft.com/office/drawing/2014/main" val="10001"/>
                  </a:ext>
                </a:extLst>
              </a:tr>
              <a:tr h="370977">
                <a:tc>
                  <a:txBody>
                    <a:bodyPr/>
                    <a:lstStyle/>
                    <a:p>
                      <a:r>
                        <a:rPr lang="en-US" sz="1800" dirty="0" smtClean="0"/>
                        <a:t>Development plan</a:t>
                      </a:r>
                      <a:endParaRPr lang="en-US" sz="1800" dirty="0"/>
                    </a:p>
                  </a:txBody>
                  <a:tcPr marL="91448" marR="91448"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Development plan</a:t>
                      </a:r>
                    </a:p>
                  </a:txBody>
                  <a:tcPr marL="91448" marR="91448" marT="45737" marB="45737"/>
                </a:tc>
                <a:extLst>
                  <a:ext uri="{0D108BD9-81ED-4DB2-BD59-A6C34878D82A}">
                    <a16:rowId xmlns="" xmlns:a16="http://schemas.microsoft.com/office/drawing/2014/main" val="10002"/>
                  </a:ext>
                </a:extLst>
              </a:tr>
              <a:tr h="734462">
                <a:tc>
                  <a:txBody>
                    <a:bodyPr/>
                    <a:lstStyle/>
                    <a:p>
                      <a:r>
                        <a:rPr lang="en-US" sz="1800" dirty="0" smtClean="0"/>
                        <a:t>Performance Appraisal &amp; Performance Plan</a:t>
                      </a:r>
                      <a:endParaRPr lang="en-US" sz="1800" dirty="0"/>
                    </a:p>
                  </a:txBody>
                  <a:tcPr marL="91448" marR="91448"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Performance Appraisal &amp; Performance Plan</a:t>
                      </a:r>
                    </a:p>
                    <a:p>
                      <a:endParaRPr lang="en-US" sz="1800" dirty="0"/>
                    </a:p>
                  </a:txBody>
                  <a:tcPr marL="91448" marR="91448" marT="45737" marB="45737"/>
                </a:tc>
                <a:extLst>
                  <a:ext uri="{0D108BD9-81ED-4DB2-BD59-A6C34878D82A}">
                    <a16:rowId xmlns="" xmlns:a16="http://schemas.microsoft.com/office/drawing/2014/main" val="10003"/>
                  </a:ext>
                </a:extLst>
              </a:tr>
              <a:tr h="640317">
                <a:tc>
                  <a:txBody>
                    <a:bodyPr/>
                    <a:lstStyle/>
                    <a:p>
                      <a:r>
                        <a:rPr lang="en-US" sz="1800" dirty="0" smtClean="0"/>
                        <a:t>Coaching &amp; Mentoring</a:t>
                      </a:r>
                      <a:endParaRPr lang="en-US" sz="1800" dirty="0"/>
                    </a:p>
                  </a:txBody>
                  <a:tcPr marL="91448" marR="91448"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Coaching &amp; Mentoring</a:t>
                      </a:r>
                    </a:p>
                  </a:txBody>
                  <a:tcPr marL="91448" marR="91448" marT="45737" marB="45737"/>
                </a:tc>
                <a:extLst>
                  <a:ext uri="{0D108BD9-81ED-4DB2-BD59-A6C34878D82A}">
                    <a16:rowId xmlns="" xmlns:a16="http://schemas.microsoft.com/office/drawing/2014/main" val="10004"/>
                  </a:ext>
                </a:extLst>
              </a:tr>
              <a:tr h="370977">
                <a:tc>
                  <a:txBody>
                    <a:bodyPr/>
                    <a:lstStyle/>
                    <a:p>
                      <a:r>
                        <a:rPr lang="en-US" sz="1800" dirty="0" smtClean="0"/>
                        <a:t>Succession Planning</a:t>
                      </a:r>
                      <a:endParaRPr lang="en-US" sz="1800" dirty="0"/>
                    </a:p>
                  </a:txBody>
                  <a:tcPr marL="91448" marR="91448"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On the Job Training</a:t>
                      </a:r>
                    </a:p>
                    <a:p>
                      <a:endParaRPr lang="en-US" sz="1800" dirty="0"/>
                    </a:p>
                  </a:txBody>
                  <a:tcPr marL="91448" marR="91448" marT="45737" marB="45737"/>
                </a:tc>
                <a:extLst>
                  <a:ext uri="{0D108BD9-81ED-4DB2-BD59-A6C34878D82A}">
                    <a16:rowId xmlns="" xmlns:a16="http://schemas.microsoft.com/office/drawing/2014/main" val="10005"/>
                  </a:ext>
                </a:extLst>
              </a:tr>
            </a:tbl>
          </a:graphicData>
        </a:graphic>
      </p:graphicFrame>
      <p:pic>
        <p:nvPicPr>
          <p:cNvPr id="4" name="Picture 3" descr="logo-02.jpg"/>
          <p:cNvPicPr>
            <a:picLocks noChangeAspect="1"/>
          </p:cNvPicPr>
          <p:nvPr/>
        </p:nvPicPr>
        <p:blipFill>
          <a:blip r:embed="rId2"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2875" y="657225"/>
            <a:ext cx="76692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On Job Training:</a:t>
            </a:r>
            <a:endParaRPr lang="en-US" altLang="en-US" sz="2800" kern="0" dirty="0" smtClean="0">
              <a:solidFill>
                <a:schemeClr val="bg1"/>
              </a:solidFill>
            </a:endParaRPr>
          </a:p>
        </p:txBody>
      </p:sp>
      <p:sp>
        <p:nvSpPr>
          <p:cNvPr id="7" name="Rectangle 4"/>
          <p:cNvSpPr txBox="1">
            <a:spLocks noChangeArrowheads="1"/>
          </p:cNvSpPr>
          <p:nvPr/>
        </p:nvSpPr>
        <p:spPr>
          <a:xfrm>
            <a:off x="179388" y="1016000"/>
            <a:ext cx="8856662" cy="2849563"/>
          </a:xfrm>
          <a:prstGeom prst="rect">
            <a:avLst/>
          </a:prstGeom>
          <a:noFill/>
          <a:ln/>
        </p:spPr>
        <p:txBody>
          <a:bodyPr/>
          <a:lstStyle>
            <a:lvl1pPr marL="276225" indent="-27622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ea typeface="+mn-ea"/>
                <a:cs typeface="+mn-cs"/>
              </a:defRPr>
            </a:lvl1pPr>
            <a:lvl2pPr marL="550863" indent="-24447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2pPr>
            <a:lvl3pPr marL="812800" indent="-23177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3pPr>
            <a:lvl4pPr marL="1058863" indent="-215900"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4pPr>
            <a:lvl5pPr marL="1349375" indent="-260350"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5pPr>
            <a:lvl6pPr marL="1806575" indent="-260350" algn="l" rtl="0" fontAlgn="base">
              <a:lnSpc>
                <a:spcPct val="85000"/>
              </a:lnSpc>
              <a:spcBef>
                <a:spcPct val="0"/>
              </a:spcBef>
              <a:spcAft>
                <a:spcPct val="0"/>
              </a:spcAft>
              <a:buFont typeface="Arial" charset="0"/>
              <a:buChar char="-"/>
              <a:defRPr sz="2800">
                <a:solidFill>
                  <a:schemeClr val="tx1"/>
                </a:solidFill>
                <a:latin typeface="+mn-lt"/>
              </a:defRPr>
            </a:lvl6pPr>
            <a:lvl7pPr marL="2263775" indent="-260350" algn="l" rtl="0" fontAlgn="base">
              <a:lnSpc>
                <a:spcPct val="85000"/>
              </a:lnSpc>
              <a:spcBef>
                <a:spcPct val="0"/>
              </a:spcBef>
              <a:spcAft>
                <a:spcPct val="0"/>
              </a:spcAft>
              <a:buFont typeface="Arial" charset="0"/>
              <a:buChar char="-"/>
              <a:defRPr sz="2800">
                <a:solidFill>
                  <a:schemeClr val="tx1"/>
                </a:solidFill>
                <a:latin typeface="+mn-lt"/>
              </a:defRPr>
            </a:lvl7pPr>
            <a:lvl8pPr marL="2720975" indent="-260350" algn="l" rtl="0" fontAlgn="base">
              <a:lnSpc>
                <a:spcPct val="85000"/>
              </a:lnSpc>
              <a:spcBef>
                <a:spcPct val="0"/>
              </a:spcBef>
              <a:spcAft>
                <a:spcPct val="0"/>
              </a:spcAft>
              <a:buFont typeface="Arial" charset="0"/>
              <a:buChar char="-"/>
              <a:defRPr sz="2800">
                <a:solidFill>
                  <a:schemeClr val="tx1"/>
                </a:solidFill>
                <a:latin typeface="+mn-lt"/>
              </a:defRPr>
            </a:lvl8pPr>
            <a:lvl9pPr marL="3178175" indent="-260350" algn="l" rtl="0" fontAlgn="base">
              <a:lnSpc>
                <a:spcPct val="85000"/>
              </a:lnSpc>
              <a:spcBef>
                <a:spcPct val="0"/>
              </a:spcBef>
              <a:spcAft>
                <a:spcPct val="0"/>
              </a:spcAft>
              <a:buFont typeface="Arial" charset="0"/>
              <a:buChar char="-"/>
              <a:defRPr sz="2800">
                <a:solidFill>
                  <a:schemeClr val="tx1"/>
                </a:solidFill>
                <a:latin typeface="+mn-lt"/>
              </a:defRPr>
            </a:lvl9pPr>
          </a:lstStyle>
          <a:p>
            <a:pPr algn="ctr">
              <a:lnSpc>
                <a:spcPct val="90000"/>
              </a:lnSpc>
              <a:buFont typeface="Wingdings" panose="05000000000000000000" pitchFamily="2" charset="2"/>
              <a:buChar char="q"/>
              <a:defRPr/>
            </a:pPr>
            <a:endParaRPr lang="en-US" altLang="en-US" sz="2400" kern="0" dirty="0"/>
          </a:p>
          <a:p>
            <a:pPr>
              <a:buFont typeface="Wingdings" panose="05000000000000000000" pitchFamily="2" charset="2"/>
              <a:buChar char="q"/>
              <a:defRPr/>
            </a:pPr>
            <a:r>
              <a:rPr lang="en-US" dirty="0"/>
              <a:t>T</a:t>
            </a:r>
            <a:r>
              <a:rPr lang="en-US" dirty="0" smtClean="0"/>
              <a:t>eaching </a:t>
            </a:r>
            <a:r>
              <a:rPr lang="en-US" dirty="0"/>
              <a:t>the skills, knowledge, and competencies that are needed to perform a specific job within the workplace and work environment. </a:t>
            </a:r>
            <a:endParaRPr lang="en-US" dirty="0" smtClean="0"/>
          </a:p>
          <a:p>
            <a:pPr marL="0" indent="0">
              <a:buFont typeface="Arial" pitchFamily="34" charset="0"/>
              <a:buNone/>
              <a:defRPr/>
            </a:pPr>
            <a:endParaRPr lang="en-US" dirty="0" smtClean="0"/>
          </a:p>
          <a:p>
            <a:pPr>
              <a:buFont typeface="Wingdings" panose="05000000000000000000" pitchFamily="2" charset="2"/>
              <a:buChar char="q"/>
              <a:defRPr/>
            </a:pPr>
            <a:r>
              <a:rPr lang="en-US" dirty="0" smtClean="0"/>
              <a:t>OJT uses </a:t>
            </a:r>
            <a:r>
              <a:rPr lang="en-US" dirty="0"/>
              <a:t>the regular or existing workplace tools, machines, documents, equipment, knowledge and skills necessary for an employee to learn to effectively perform his or her job</a:t>
            </a:r>
            <a:r>
              <a:rPr lang="en-US" dirty="0" smtClean="0"/>
              <a:t>.</a:t>
            </a:r>
          </a:p>
          <a:p>
            <a:pPr marL="0" indent="0">
              <a:buFont typeface="Arial" pitchFamily="34" charset="0"/>
              <a:buNone/>
              <a:defRPr/>
            </a:pPr>
            <a:endParaRPr lang="en-US" dirty="0"/>
          </a:p>
          <a:p>
            <a:pPr>
              <a:buFont typeface="Wingdings" panose="05000000000000000000" pitchFamily="2" charset="2"/>
              <a:buChar char="q"/>
              <a:defRPr/>
            </a:pPr>
            <a:r>
              <a:rPr lang="en-US" dirty="0" smtClean="0"/>
              <a:t>It </a:t>
            </a:r>
            <a:r>
              <a:rPr lang="en-US" dirty="0"/>
              <a:t>may occur as the employee performs actual work or it may occur elsewhere within the workplace using training rooms, training work stations, or training equipment. </a:t>
            </a:r>
            <a:endParaRPr lang="en-US" dirty="0" smtClean="0"/>
          </a:p>
          <a:p>
            <a:pPr marL="0" indent="0">
              <a:buFont typeface="Arial" pitchFamily="34" charset="0"/>
              <a:buNone/>
              <a:defRPr/>
            </a:pPr>
            <a:r>
              <a:rPr lang="en-US" dirty="0" smtClean="0"/>
              <a:t>.</a:t>
            </a:r>
            <a:endParaRPr lang="en-US" dirty="0"/>
          </a:p>
        </p:txBody>
      </p:sp>
      <p:pic>
        <p:nvPicPr>
          <p:cNvPr id="4" name="Picture 3" descr="logo-02.jpg"/>
          <p:cNvPicPr>
            <a:picLocks noChangeAspect="1"/>
          </p:cNvPicPr>
          <p:nvPr/>
        </p:nvPicPr>
        <p:blipFill>
          <a:blip r:embed="rId3"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2875" y="657225"/>
            <a:ext cx="76692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Types of On Job Training:</a:t>
            </a:r>
            <a:endParaRPr lang="en-US" altLang="en-US" sz="2800" kern="0" dirty="0" smtClean="0">
              <a:solidFill>
                <a:schemeClr val="bg1"/>
              </a:solidFill>
            </a:endParaRPr>
          </a:p>
        </p:txBody>
      </p:sp>
      <p:sp>
        <p:nvSpPr>
          <p:cNvPr id="7" name="Rectangle 4"/>
          <p:cNvSpPr txBox="1">
            <a:spLocks noChangeArrowheads="1"/>
          </p:cNvSpPr>
          <p:nvPr/>
        </p:nvSpPr>
        <p:spPr>
          <a:xfrm>
            <a:off x="576263" y="1016732"/>
            <a:ext cx="4033837" cy="2849562"/>
          </a:xfrm>
          <a:prstGeom prst="rect">
            <a:avLst/>
          </a:prstGeom>
          <a:noFill/>
          <a:ln/>
        </p:spPr>
        <p:txBody>
          <a:bodyPr/>
          <a:lstStyle>
            <a:lvl1pPr marL="276225" indent="-27622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ea typeface="+mn-ea"/>
                <a:cs typeface="+mn-cs"/>
              </a:defRPr>
            </a:lvl1pPr>
            <a:lvl2pPr marL="550863" indent="-24447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2pPr>
            <a:lvl3pPr marL="812800" indent="-231775"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3pPr>
            <a:lvl4pPr marL="1058863" indent="-215900"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4pPr>
            <a:lvl5pPr marL="1349375" indent="-260350" algn="l" rtl="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5pPr>
            <a:lvl6pPr marL="1806575" indent="-260350" algn="l" rtl="0" fontAlgn="base">
              <a:lnSpc>
                <a:spcPct val="85000"/>
              </a:lnSpc>
              <a:spcBef>
                <a:spcPct val="0"/>
              </a:spcBef>
              <a:spcAft>
                <a:spcPct val="0"/>
              </a:spcAft>
              <a:buFont typeface="Arial" charset="0"/>
              <a:buChar char="-"/>
              <a:defRPr sz="2800">
                <a:solidFill>
                  <a:schemeClr val="tx1"/>
                </a:solidFill>
                <a:latin typeface="+mn-lt"/>
              </a:defRPr>
            </a:lvl6pPr>
            <a:lvl7pPr marL="2263775" indent="-260350" algn="l" rtl="0" fontAlgn="base">
              <a:lnSpc>
                <a:spcPct val="85000"/>
              </a:lnSpc>
              <a:spcBef>
                <a:spcPct val="0"/>
              </a:spcBef>
              <a:spcAft>
                <a:spcPct val="0"/>
              </a:spcAft>
              <a:buFont typeface="Arial" charset="0"/>
              <a:buChar char="-"/>
              <a:defRPr sz="2800">
                <a:solidFill>
                  <a:schemeClr val="tx1"/>
                </a:solidFill>
                <a:latin typeface="+mn-lt"/>
              </a:defRPr>
            </a:lvl7pPr>
            <a:lvl8pPr marL="2720975" indent="-260350" algn="l" rtl="0" fontAlgn="base">
              <a:lnSpc>
                <a:spcPct val="85000"/>
              </a:lnSpc>
              <a:spcBef>
                <a:spcPct val="0"/>
              </a:spcBef>
              <a:spcAft>
                <a:spcPct val="0"/>
              </a:spcAft>
              <a:buFont typeface="Arial" charset="0"/>
              <a:buChar char="-"/>
              <a:defRPr sz="2800">
                <a:solidFill>
                  <a:schemeClr val="tx1"/>
                </a:solidFill>
                <a:latin typeface="+mn-lt"/>
              </a:defRPr>
            </a:lvl8pPr>
            <a:lvl9pPr marL="3178175" indent="-260350" algn="l" rtl="0" fontAlgn="base">
              <a:lnSpc>
                <a:spcPct val="85000"/>
              </a:lnSpc>
              <a:spcBef>
                <a:spcPct val="0"/>
              </a:spcBef>
              <a:spcAft>
                <a:spcPct val="0"/>
              </a:spcAft>
              <a:buFont typeface="Arial" charset="0"/>
              <a:buChar char="-"/>
              <a:defRPr sz="2800">
                <a:solidFill>
                  <a:schemeClr val="tx1"/>
                </a:solidFill>
                <a:latin typeface="+mn-lt"/>
              </a:defRPr>
            </a:lvl9pPr>
          </a:lstStyle>
          <a:p>
            <a:pPr algn="ctr">
              <a:lnSpc>
                <a:spcPct val="90000"/>
              </a:lnSpc>
              <a:buFontTx/>
              <a:buNone/>
              <a:defRPr/>
            </a:pPr>
            <a:endParaRPr lang="en-US" altLang="en-US" sz="2400" kern="0" dirty="0" smtClean="0"/>
          </a:p>
          <a:p>
            <a:pPr>
              <a:lnSpc>
                <a:spcPct val="90000"/>
              </a:lnSpc>
              <a:buFont typeface="Wingdings" panose="05000000000000000000" pitchFamily="2" charset="2"/>
              <a:buChar char="q"/>
              <a:defRPr/>
            </a:pPr>
            <a:r>
              <a:rPr kumimoji="1" lang="en-US" altLang="en-US" sz="2400" kern="0" dirty="0" smtClean="0"/>
              <a:t> Self-study / Readings</a:t>
            </a:r>
          </a:p>
          <a:p>
            <a:pPr>
              <a:lnSpc>
                <a:spcPct val="90000"/>
              </a:lnSpc>
              <a:buFont typeface="Wingdings" panose="05000000000000000000" pitchFamily="2" charset="2"/>
              <a:buChar char="q"/>
              <a:defRPr/>
            </a:pPr>
            <a:endParaRPr kumimoji="1" lang="en-US" altLang="en-US" sz="2400" kern="0" dirty="0" smtClean="0"/>
          </a:p>
          <a:p>
            <a:pPr>
              <a:lnSpc>
                <a:spcPct val="90000"/>
              </a:lnSpc>
              <a:buFont typeface="Wingdings" panose="05000000000000000000" pitchFamily="2" charset="2"/>
              <a:buChar char="q"/>
              <a:defRPr/>
            </a:pPr>
            <a:r>
              <a:rPr kumimoji="1" lang="en-US" altLang="en-US" sz="2400" kern="0" dirty="0" smtClean="0"/>
              <a:t> Learning teams/ task forces</a:t>
            </a:r>
          </a:p>
          <a:p>
            <a:pPr>
              <a:lnSpc>
                <a:spcPct val="90000"/>
              </a:lnSpc>
              <a:buFont typeface="Wingdings" panose="05000000000000000000" pitchFamily="2" charset="2"/>
              <a:buChar char="q"/>
              <a:defRPr/>
            </a:pPr>
            <a:endParaRPr kumimoji="1" lang="en-US" altLang="en-US" sz="2400" kern="0" dirty="0" smtClean="0"/>
          </a:p>
          <a:p>
            <a:pPr>
              <a:lnSpc>
                <a:spcPct val="90000"/>
              </a:lnSpc>
              <a:buFont typeface="Wingdings" panose="05000000000000000000" pitchFamily="2" charset="2"/>
              <a:buChar char="q"/>
              <a:defRPr/>
            </a:pPr>
            <a:r>
              <a:rPr kumimoji="1" lang="en-US" altLang="en-US" sz="2400" kern="0" dirty="0" smtClean="0"/>
              <a:t> Coaching</a:t>
            </a:r>
          </a:p>
          <a:p>
            <a:pPr>
              <a:lnSpc>
                <a:spcPct val="90000"/>
              </a:lnSpc>
              <a:buFont typeface="Wingdings" panose="05000000000000000000" pitchFamily="2" charset="2"/>
              <a:buChar char="q"/>
              <a:defRPr/>
            </a:pPr>
            <a:endParaRPr kumimoji="1" lang="en-US" altLang="en-US" sz="2400" kern="0" dirty="0" smtClean="0"/>
          </a:p>
          <a:p>
            <a:pPr>
              <a:lnSpc>
                <a:spcPct val="90000"/>
              </a:lnSpc>
              <a:buFont typeface="Wingdings" panose="05000000000000000000" pitchFamily="2" charset="2"/>
              <a:buChar char="q"/>
              <a:defRPr/>
            </a:pPr>
            <a:r>
              <a:rPr kumimoji="1" lang="en-US" altLang="en-US" sz="2400" kern="0" dirty="0" smtClean="0"/>
              <a:t> Job Rotation / Cross Posting</a:t>
            </a:r>
          </a:p>
          <a:p>
            <a:pPr>
              <a:lnSpc>
                <a:spcPct val="90000"/>
              </a:lnSpc>
              <a:buFont typeface="Wingdings" panose="05000000000000000000" pitchFamily="2" charset="2"/>
              <a:buChar char="q"/>
              <a:defRPr/>
            </a:pPr>
            <a:endParaRPr kumimoji="1" lang="en-US" altLang="en-US" sz="2400" kern="0" dirty="0" smtClean="0"/>
          </a:p>
          <a:p>
            <a:pPr>
              <a:lnSpc>
                <a:spcPct val="90000"/>
              </a:lnSpc>
              <a:buFont typeface="Wingdings" panose="05000000000000000000" pitchFamily="2" charset="2"/>
              <a:buChar char="q"/>
              <a:defRPr/>
            </a:pPr>
            <a:r>
              <a:rPr kumimoji="1" lang="en-US" altLang="en-US" sz="2400" kern="0" dirty="0" smtClean="0"/>
              <a:t> Special job assignments</a:t>
            </a:r>
          </a:p>
          <a:p>
            <a:pPr>
              <a:lnSpc>
                <a:spcPct val="90000"/>
              </a:lnSpc>
              <a:buFont typeface="Wingdings" panose="05000000000000000000" pitchFamily="2" charset="2"/>
              <a:buChar char="q"/>
              <a:defRPr/>
            </a:pPr>
            <a:endParaRPr kumimoji="1" lang="en-US" altLang="en-US" sz="2400" kern="0" dirty="0" smtClean="0"/>
          </a:p>
          <a:p>
            <a:pPr>
              <a:lnSpc>
                <a:spcPct val="90000"/>
              </a:lnSpc>
              <a:buFont typeface="Wingdings" panose="05000000000000000000" pitchFamily="2" charset="2"/>
              <a:buChar char="q"/>
              <a:defRPr/>
            </a:pPr>
            <a:r>
              <a:rPr kumimoji="1" lang="en-US" altLang="en-US" sz="2400" kern="0" dirty="0" smtClean="0"/>
              <a:t> Field exposure</a:t>
            </a:r>
          </a:p>
          <a:p>
            <a:pPr>
              <a:lnSpc>
                <a:spcPct val="90000"/>
              </a:lnSpc>
              <a:defRPr/>
            </a:pPr>
            <a:endParaRPr kumimoji="1" lang="en-US" altLang="en-US" sz="2000" kern="0" dirty="0" smtClean="0"/>
          </a:p>
          <a:p>
            <a:pPr>
              <a:lnSpc>
                <a:spcPct val="90000"/>
              </a:lnSpc>
              <a:defRPr/>
            </a:pPr>
            <a:endParaRPr kumimoji="1" lang="en-US" altLang="en-US" sz="2000" kern="0" dirty="0" smtClean="0"/>
          </a:p>
          <a:p>
            <a:pPr>
              <a:lnSpc>
                <a:spcPct val="90000"/>
              </a:lnSpc>
              <a:defRPr/>
            </a:pPr>
            <a:endParaRPr kumimoji="1" lang="en-US" altLang="en-US" sz="2000" kern="0" dirty="0" smtClean="0"/>
          </a:p>
          <a:p>
            <a:pPr>
              <a:lnSpc>
                <a:spcPct val="90000"/>
              </a:lnSpc>
              <a:buFontTx/>
              <a:buNone/>
              <a:defRPr/>
            </a:pPr>
            <a:endParaRPr lang="en-US" altLang="en-US" sz="2000" kern="0" dirty="0"/>
          </a:p>
        </p:txBody>
      </p:sp>
      <p:sp>
        <p:nvSpPr>
          <p:cNvPr id="4" name="Rectangle 3"/>
          <p:cNvSpPr/>
          <p:nvPr/>
        </p:nvSpPr>
        <p:spPr>
          <a:xfrm>
            <a:off x="359532" y="1196752"/>
            <a:ext cx="5328592" cy="399644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60032" y="3501008"/>
            <a:ext cx="3953492" cy="3042336"/>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logo-02.jpg"/>
          <p:cNvPicPr>
            <a:picLocks noChangeAspect="1"/>
          </p:cNvPicPr>
          <p:nvPr/>
        </p:nvPicPr>
        <p:blipFill>
          <a:blip r:embed="rId4"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2875" y="657225"/>
            <a:ext cx="7669213"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Performance &amp; Development Plans:</a:t>
            </a:r>
            <a:endParaRPr lang="en-US" altLang="en-US" sz="2800" kern="0" dirty="0" smtClean="0">
              <a:solidFill>
                <a:schemeClr val="bg1"/>
              </a:solidFill>
            </a:endParaRPr>
          </a:p>
        </p:txBody>
      </p:sp>
      <p:sp>
        <p:nvSpPr>
          <p:cNvPr id="2" name="Rectangle 1"/>
          <p:cNvSpPr/>
          <p:nvPr/>
        </p:nvSpPr>
        <p:spPr>
          <a:xfrm>
            <a:off x="250825" y="1268413"/>
            <a:ext cx="8750300" cy="5324475"/>
          </a:xfrm>
          <a:prstGeom prst="rect">
            <a:avLst/>
          </a:prstGeom>
        </p:spPr>
        <p:txBody>
          <a:bodyPr>
            <a:spAutoFit/>
          </a:bodyPr>
          <a:lstStyle/>
          <a:p>
            <a:pPr>
              <a:defRPr/>
            </a:pPr>
            <a:r>
              <a:rPr lang="en-US" sz="2400" b="1" dirty="0"/>
              <a:t>Performance Plans</a:t>
            </a:r>
          </a:p>
          <a:p>
            <a:pPr marL="742950" lvl="1" indent="-285750">
              <a:buFont typeface="Wingdings" panose="05000000000000000000" pitchFamily="2" charset="2"/>
              <a:buChar char="q"/>
              <a:defRPr/>
            </a:pPr>
            <a:r>
              <a:rPr lang="en-US" sz="2400" dirty="0"/>
              <a:t>Developing Performance plans is a </a:t>
            </a:r>
            <a:r>
              <a:rPr lang="en-US" sz="2400" b="1" dirty="0"/>
              <a:t>Collaborative </a:t>
            </a:r>
            <a:r>
              <a:rPr lang="en-US" sz="2400" dirty="0"/>
              <a:t>process between manager and employee that </a:t>
            </a:r>
            <a:r>
              <a:rPr lang="en-US" sz="2400" b="1" dirty="0"/>
              <a:t>Establishes performance expectations </a:t>
            </a:r>
            <a:r>
              <a:rPr lang="en-US" sz="2400" dirty="0"/>
              <a:t>to include competencies, goals, and responsibilities.</a:t>
            </a:r>
          </a:p>
          <a:p>
            <a:pPr marL="742950" lvl="1" indent="-285750">
              <a:buFont typeface="Wingdings" panose="05000000000000000000" pitchFamily="2" charset="2"/>
              <a:buChar char="q"/>
              <a:defRPr/>
            </a:pPr>
            <a:r>
              <a:rPr lang="en-US" sz="2400" dirty="0"/>
              <a:t>A </a:t>
            </a:r>
            <a:r>
              <a:rPr lang="en-US" sz="2400" b="1" dirty="0"/>
              <a:t>performance plan </a:t>
            </a:r>
            <a:r>
              <a:rPr lang="en-US" sz="2400" dirty="0"/>
              <a:t>is developed for the employee in their current and ‘next level’ positions</a:t>
            </a:r>
          </a:p>
          <a:p>
            <a:pPr>
              <a:defRPr/>
            </a:pPr>
            <a:endParaRPr lang="en-US" sz="2400" dirty="0"/>
          </a:p>
          <a:p>
            <a:pPr>
              <a:defRPr/>
            </a:pPr>
            <a:r>
              <a:rPr lang="en-US" sz="2400" b="1" dirty="0"/>
              <a:t>Development  Plans</a:t>
            </a:r>
          </a:p>
          <a:p>
            <a:pPr marL="742950" lvl="1" indent="-285750">
              <a:buFont typeface="Wingdings" panose="05000000000000000000" pitchFamily="2" charset="2"/>
              <a:buChar char="q"/>
              <a:defRPr/>
            </a:pPr>
            <a:r>
              <a:rPr lang="en-US" sz="2400" dirty="0"/>
              <a:t>Development Plans refer to the processes, programs and activities through which every organization develops, enhances and improves the skills, competencies and  overall performance of its employees and workers</a:t>
            </a:r>
          </a:p>
          <a:p>
            <a:pPr marL="285750" indent="-285750">
              <a:buFont typeface="Wingdings" panose="05000000000000000000" pitchFamily="2" charset="2"/>
              <a:buChar char="q"/>
              <a:defRPr/>
            </a:pPr>
            <a:endParaRPr lang="en-US" sz="2800" dirty="0"/>
          </a:p>
        </p:txBody>
      </p:sp>
      <p:pic>
        <p:nvPicPr>
          <p:cNvPr id="4" name="Picture 3" descr="logo-02.jpg"/>
          <p:cNvPicPr>
            <a:picLocks noChangeAspect="1"/>
          </p:cNvPicPr>
          <p:nvPr/>
        </p:nvPicPr>
        <p:blipFill>
          <a:blip r:embed="rId3"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292858905"/>
              </p:ext>
            </p:extLst>
          </p:nvPr>
        </p:nvGraphicFramePr>
        <p:xfrm>
          <a:off x="324224" y="1592796"/>
          <a:ext cx="8568951" cy="5090076"/>
        </p:xfrm>
        <a:graphic>
          <a:graphicData uri="http://schemas.openxmlformats.org/drawingml/2006/table">
            <a:tbl>
              <a:tblPr firstRow="1" bandRow="1">
                <a:tableStyleId>{5C22544A-7EE6-4342-B048-85BDC9FD1C3A}</a:tableStyleId>
              </a:tblPr>
              <a:tblGrid>
                <a:gridCol w="3485590">
                  <a:extLst>
                    <a:ext uri="{9D8B030D-6E8A-4147-A177-3AD203B41FA5}">
                      <a16:colId xmlns="" xmlns:a16="http://schemas.microsoft.com/office/drawing/2014/main" val="20000"/>
                    </a:ext>
                  </a:extLst>
                </a:gridCol>
                <a:gridCol w="5083361">
                  <a:extLst>
                    <a:ext uri="{9D8B030D-6E8A-4147-A177-3AD203B41FA5}">
                      <a16:colId xmlns="" xmlns:a16="http://schemas.microsoft.com/office/drawing/2014/main" val="20001"/>
                    </a:ext>
                  </a:extLst>
                </a:gridCol>
              </a:tblGrid>
              <a:tr h="476457">
                <a:tc>
                  <a:txBody>
                    <a:bodyPr/>
                    <a:lstStyle/>
                    <a:p>
                      <a:pPr algn="ctr"/>
                      <a:r>
                        <a:rPr lang="en-US" sz="2800" dirty="0" smtClean="0">
                          <a:latin typeface="Calibri" panose="020F0502020204030204" pitchFamily="34" charset="0"/>
                        </a:rPr>
                        <a:t>Performance Plans</a:t>
                      </a:r>
                      <a:endParaRPr lang="en-US" sz="2800" dirty="0">
                        <a:latin typeface="Calibri" panose="020F0502020204030204" pitchFamily="34" charset="0"/>
                      </a:endParaRPr>
                    </a:p>
                  </a:txBody>
                  <a:tcPr marL="91443" marR="91443" marT="45714" marB="45714"/>
                </a:tc>
                <a:tc>
                  <a:txBody>
                    <a:bodyPr/>
                    <a:lstStyle/>
                    <a:p>
                      <a:pPr algn="ctr"/>
                      <a:r>
                        <a:rPr lang="en-US" sz="2800" dirty="0" smtClean="0">
                          <a:latin typeface="Calibri" panose="020F0502020204030204" pitchFamily="34" charset="0"/>
                        </a:rPr>
                        <a:t>Development Plans</a:t>
                      </a:r>
                      <a:endParaRPr lang="en-US" sz="2800" dirty="0">
                        <a:latin typeface="Calibri" panose="020F0502020204030204" pitchFamily="34" charset="0"/>
                      </a:endParaRPr>
                    </a:p>
                  </a:txBody>
                  <a:tcPr marL="91443" marR="91443" marT="45714" marB="45714"/>
                </a:tc>
                <a:extLst>
                  <a:ext uri="{0D108BD9-81ED-4DB2-BD59-A6C34878D82A}">
                    <a16:rowId xmlns="" xmlns:a16="http://schemas.microsoft.com/office/drawing/2014/main" val="10000"/>
                  </a:ext>
                </a:extLst>
              </a:tr>
              <a:tr h="756732">
                <a:tc>
                  <a:txBody>
                    <a:bodyPr/>
                    <a:lstStyle/>
                    <a:p>
                      <a:pPr algn="l"/>
                      <a:r>
                        <a:rPr lang="en-US" sz="2400" b="0" i="0" u="none" strike="noStrike" baseline="0" dirty="0" smtClean="0">
                          <a:solidFill>
                            <a:srgbClr val="000000"/>
                          </a:solidFill>
                          <a:latin typeface="Calibri" panose="020F0502020204030204" pitchFamily="34" charset="0"/>
                        </a:rPr>
                        <a:t>Setting of Targets</a:t>
                      </a:r>
                    </a:p>
                  </a:txBody>
                  <a:tcPr marL="91443" marR="91443" marT="45714" marB="45714"/>
                </a:tc>
                <a:tc>
                  <a:txBody>
                    <a:bodyPr/>
                    <a:lstStyle/>
                    <a:p>
                      <a:pPr algn="l"/>
                      <a:r>
                        <a:rPr lang="en-US" sz="2400" b="0" i="0" u="none" strike="noStrike" baseline="0" dirty="0" smtClean="0">
                          <a:solidFill>
                            <a:srgbClr val="000000"/>
                          </a:solidFill>
                          <a:latin typeface="Calibri" panose="020F0502020204030204" pitchFamily="34" charset="0"/>
                        </a:rPr>
                        <a:t>Enablers that help in achieving those targets </a:t>
                      </a:r>
                    </a:p>
                  </a:txBody>
                  <a:tcPr marL="91443" marR="91443" marT="45714" marB="45714"/>
                </a:tc>
                <a:extLst>
                  <a:ext uri="{0D108BD9-81ED-4DB2-BD59-A6C34878D82A}">
                    <a16:rowId xmlns="" xmlns:a16="http://schemas.microsoft.com/office/drawing/2014/main" val="10001"/>
                  </a:ext>
                </a:extLst>
              </a:tr>
              <a:tr h="420402">
                <a:tc>
                  <a:txBody>
                    <a:bodyPr/>
                    <a:lstStyle/>
                    <a:p>
                      <a:pPr algn="l"/>
                      <a:r>
                        <a:rPr lang="en-US" sz="2400" b="0" i="0" u="none" strike="noStrike" baseline="0" dirty="0" smtClean="0">
                          <a:solidFill>
                            <a:srgbClr val="000000"/>
                          </a:solidFill>
                          <a:latin typeface="Calibri" panose="020F0502020204030204" pitchFamily="34" charset="0"/>
                        </a:rPr>
                        <a:t>Set in the beginning</a:t>
                      </a:r>
                    </a:p>
                  </a:txBody>
                  <a:tcPr marL="91443" marR="91443" marT="45714" marB="45714"/>
                </a:tc>
                <a:tc>
                  <a:txBody>
                    <a:bodyPr/>
                    <a:lstStyle/>
                    <a:p>
                      <a:pPr algn="l"/>
                      <a:r>
                        <a:rPr lang="en-US" sz="2400" b="0" i="0" u="none" strike="noStrike" baseline="0" dirty="0" smtClean="0">
                          <a:solidFill>
                            <a:srgbClr val="000000"/>
                          </a:solidFill>
                          <a:latin typeface="Calibri" panose="020F0502020204030204" pitchFamily="34" charset="0"/>
                        </a:rPr>
                        <a:t>During &amp; After Assessing Performance</a:t>
                      </a:r>
                    </a:p>
                  </a:txBody>
                  <a:tcPr marL="91443" marR="91443" marT="45714" marB="45714"/>
                </a:tc>
                <a:extLst>
                  <a:ext uri="{0D108BD9-81ED-4DB2-BD59-A6C34878D82A}">
                    <a16:rowId xmlns="" xmlns:a16="http://schemas.microsoft.com/office/drawing/2014/main" val="10002"/>
                  </a:ext>
                </a:extLst>
              </a:tr>
              <a:tr h="756732">
                <a:tc>
                  <a:txBody>
                    <a:bodyPr/>
                    <a:lstStyle/>
                    <a:p>
                      <a:pPr algn="l"/>
                      <a:r>
                        <a:rPr lang="en-US" sz="2400" b="0" i="0" u="none" strike="noStrike" baseline="0" dirty="0" smtClean="0">
                          <a:solidFill>
                            <a:srgbClr val="000000"/>
                          </a:solidFill>
                          <a:latin typeface="Calibri" panose="020F0502020204030204" pitchFamily="34" charset="0"/>
                        </a:rPr>
                        <a:t>Linked to organizational goals</a:t>
                      </a:r>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Linked to Performance Plans</a:t>
                      </a:r>
                    </a:p>
                    <a:p>
                      <a:pPr algn="l"/>
                      <a:endParaRPr lang="en-US" sz="2400" b="0" i="0" u="none" strike="noStrike" baseline="0" dirty="0" smtClean="0">
                        <a:solidFill>
                          <a:srgbClr val="000000"/>
                        </a:solidFill>
                        <a:latin typeface="Calibri" panose="020F0502020204030204" pitchFamily="34" charset="0"/>
                      </a:endParaRPr>
                    </a:p>
                  </a:txBody>
                  <a:tcPr marL="91443" marR="91443" marT="45714" marB="45714"/>
                </a:tc>
                <a:extLst>
                  <a:ext uri="{0D108BD9-81ED-4DB2-BD59-A6C34878D82A}">
                    <a16:rowId xmlns="" xmlns:a16="http://schemas.microsoft.com/office/drawing/2014/main" val="10003"/>
                  </a:ext>
                </a:extLst>
              </a:tr>
              <a:tr h="756732">
                <a:tc>
                  <a:txBody>
                    <a:bodyPr/>
                    <a:lstStyle/>
                    <a:p>
                      <a:pPr algn="l"/>
                      <a:r>
                        <a:rPr lang="en-US" sz="2400" b="0" i="0" u="none" strike="noStrike" baseline="0" dirty="0" smtClean="0">
                          <a:solidFill>
                            <a:srgbClr val="000000"/>
                          </a:solidFill>
                          <a:latin typeface="Calibri" panose="020F0502020204030204" pitchFamily="34" charset="0"/>
                        </a:rPr>
                        <a:t>Performance Plan should be SMART</a:t>
                      </a:r>
                    </a:p>
                  </a:txBody>
                  <a:tcPr marL="91443" marR="91443" marT="45714" marB="45714"/>
                </a:tc>
                <a:tc>
                  <a:txBody>
                    <a:bodyPr/>
                    <a:lstStyle/>
                    <a:p>
                      <a:pPr algn="l"/>
                      <a:r>
                        <a:rPr lang="en-US" sz="2400" b="0" i="0" u="none" strike="noStrike" baseline="0" dirty="0" smtClean="0">
                          <a:solidFill>
                            <a:srgbClr val="000000"/>
                          </a:solidFill>
                          <a:latin typeface="Calibri" panose="020F0502020204030204" pitchFamily="34" charset="0"/>
                        </a:rPr>
                        <a:t>Development Plan should be SMART</a:t>
                      </a:r>
                    </a:p>
                  </a:txBody>
                  <a:tcPr marL="91443" marR="91443" marT="45714" marB="45714"/>
                </a:tc>
                <a:extLst>
                  <a:ext uri="{0D108BD9-81ED-4DB2-BD59-A6C34878D82A}">
                    <a16:rowId xmlns="" xmlns:a16="http://schemas.microsoft.com/office/drawing/2014/main" val="10004"/>
                  </a:ext>
                </a:extLst>
              </a:tr>
              <a:tr h="804291">
                <a:tc>
                  <a:txBody>
                    <a:bodyPr/>
                    <a:lstStyle/>
                    <a:p>
                      <a:pPr algn="l"/>
                      <a:r>
                        <a:rPr lang="en-US" sz="2400" b="0" i="0" u="none" strike="noStrike" baseline="0" dirty="0" smtClean="0">
                          <a:solidFill>
                            <a:srgbClr val="000000"/>
                          </a:solidFill>
                          <a:latin typeface="Calibri" panose="020F0502020204030204" pitchFamily="34" charset="0"/>
                        </a:rPr>
                        <a:t>Requires LM’s Support, guidance &amp; Coaching</a:t>
                      </a:r>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baseline="0" dirty="0" smtClean="0">
                          <a:solidFill>
                            <a:srgbClr val="000000"/>
                          </a:solidFill>
                          <a:latin typeface="Calibri" panose="020F0502020204030204" pitchFamily="34" charset="0"/>
                        </a:rPr>
                        <a:t>Requires LM’s Support, guidance &amp; Coaching</a:t>
                      </a:r>
                    </a:p>
                    <a:p>
                      <a:pPr algn="l"/>
                      <a:endParaRPr lang="en-US" sz="2400" dirty="0">
                        <a:latin typeface="Calibri" panose="020F0502020204030204" pitchFamily="34" charset="0"/>
                      </a:endParaRPr>
                    </a:p>
                  </a:txBody>
                  <a:tcPr marL="91443" marR="91443" marT="45714" marB="45714"/>
                </a:tc>
                <a:extLst>
                  <a:ext uri="{0D108BD9-81ED-4DB2-BD59-A6C34878D82A}">
                    <a16:rowId xmlns="" xmlns:a16="http://schemas.microsoft.com/office/drawing/2014/main" val="10005"/>
                  </a:ext>
                </a:extLst>
              </a:tr>
              <a:tr h="420402">
                <a:tc>
                  <a:txBody>
                    <a:bodyPr/>
                    <a:lstStyle/>
                    <a:p>
                      <a:pPr algn="l"/>
                      <a:r>
                        <a:rPr lang="en-US" sz="2400" dirty="0" smtClean="0">
                          <a:latin typeface="Calibri" panose="020F0502020204030204" pitchFamily="34" charset="0"/>
                        </a:rPr>
                        <a:t>Responsibility of Both</a:t>
                      </a:r>
                      <a:endParaRPr lang="en-US" sz="2400" dirty="0">
                        <a:latin typeface="Calibri" panose="020F0502020204030204" pitchFamily="34" charset="0"/>
                      </a:endParaRPr>
                    </a:p>
                  </a:txBody>
                  <a:tcPr marL="91443" marR="91443" marT="45714" marB="45714"/>
                </a:tc>
                <a:tc>
                  <a:txBody>
                    <a:bodyPr/>
                    <a:lstStyle/>
                    <a:p>
                      <a:r>
                        <a:rPr lang="en-US" sz="2400" dirty="0" smtClean="0">
                          <a:latin typeface="Calibri" panose="020F0502020204030204" pitchFamily="34" charset="0"/>
                        </a:rPr>
                        <a:t>Responsibility of Both</a:t>
                      </a:r>
                      <a:endParaRPr lang="en-US" sz="2400" dirty="0">
                        <a:latin typeface="Calibri" panose="020F0502020204030204" pitchFamily="34" charset="0"/>
                      </a:endParaRPr>
                    </a:p>
                  </a:txBody>
                  <a:tcPr marL="91443" marR="91443" marT="45714" marB="45714"/>
                </a:tc>
                <a:extLst>
                  <a:ext uri="{0D108BD9-81ED-4DB2-BD59-A6C34878D82A}">
                    <a16:rowId xmlns="" xmlns:a16="http://schemas.microsoft.com/office/drawing/2014/main" val="10006"/>
                  </a:ext>
                </a:extLst>
              </a:tr>
            </a:tbl>
          </a:graphicData>
        </a:graphic>
      </p:graphicFrame>
      <p:sp>
        <p:nvSpPr>
          <p:cNvPr id="5" name="Rectangle 2"/>
          <p:cNvSpPr txBox="1">
            <a:spLocks noChangeArrowheads="1"/>
          </p:cNvSpPr>
          <p:nvPr/>
        </p:nvSpPr>
        <p:spPr bwMode="auto">
          <a:xfrm>
            <a:off x="142875" y="1089496"/>
            <a:ext cx="875030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Difference Between Performance &amp; Development Plans:</a:t>
            </a:r>
            <a:endParaRPr lang="en-US" altLang="en-US" sz="2800" kern="0" dirty="0" smtClean="0">
              <a:solidFill>
                <a:schemeClr val="bg1"/>
              </a:solidFill>
            </a:endParaRPr>
          </a:p>
        </p:txBody>
      </p:sp>
      <p:pic>
        <p:nvPicPr>
          <p:cNvPr id="6" name="Picture 5" descr="logo-02.jpg"/>
          <p:cNvPicPr>
            <a:picLocks noChangeAspect="1"/>
          </p:cNvPicPr>
          <p:nvPr/>
        </p:nvPicPr>
        <p:blipFill>
          <a:blip r:embed="rId3"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MPj043061500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09663"/>
            <a:ext cx="4067175" cy="574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txBox="1">
            <a:spLocks noChangeArrowheads="1"/>
          </p:cNvSpPr>
          <p:nvPr/>
        </p:nvSpPr>
        <p:spPr bwMode="auto">
          <a:xfrm>
            <a:off x="142875" y="657225"/>
            <a:ext cx="11233150"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GB" altLang="en-US" sz="2800" kern="0" dirty="0" smtClean="0">
                <a:solidFill>
                  <a:schemeClr val="bg1"/>
                </a:solidFill>
              </a:rPr>
              <a:t>Coaching:</a:t>
            </a:r>
            <a:endParaRPr lang="en-US" altLang="en-US" sz="2800" kern="0" dirty="0" smtClean="0">
              <a:solidFill>
                <a:schemeClr val="bg1"/>
              </a:solidFill>
            </a:endParaRPr>
          </a:p>
        </p:txBody>
      </p:sp>
      <p:sp>
        <p:nvSpPr>
          <p:cNvPr id="3" name="Rectangle 2"/>
          <p:cNvSpPr txBox="1">
            <a:spLocks noChangeArrowheads="1"/>
          </p:cNvSpPr>
          <p:nvPr/>
        </p:nvSpPr>
        <p:spPr>
          <a:xfrm>
            <a:off x="4067175" y="1089025"/>
            <a:ext cx="4267200" cy="792163"/>
          </a:xfrm>
          <a:prstGeom prst="rect">
            <a:avLst/>
          </a:prstGeom>
        </p:spPr>
        <p:txBody>
          <a:bodyPr/>
          <a:lstStyle>
            <a:lvl1pPr algn="l" rtl="0" eaLnBrk="0" fontAlgn="base" hangingPunct="0">
              <a:lnSpc>
                <a:spcPct val="85000"/>
              </a:lnSpc>
              <a:spcBef>
                <a:spcPct val="2000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20000"/>
              </a:spcBef>
              <a:spcAft>
                <a:spcPct val="0"/>
              </a:spcAft>
              <a:defRPr sz="3200" b="1">
                <a:solidFill>
                  <a:schemeClr val="tx1"/>
                </a:solidFill>
                <a:latin typeface="Calibri" pitchFamily="34" charset="0"/>
              </a:defRPr>
            </a:lvl2pPr>
            <a:lvl3pPr algn="l" rtl="0" eaLnBrk="0" fontAlgn="base" hangingPunct="0">
              <a:lnSpc>
                <a:spcPct val="85000"/>
              </a:lnSpc>
              <a:spcBef>
                <a:spcPct val="20000"/>
              </a:spcBef>
              <a:spcAft>
                <a:spcPct val="0"/>
              </a:spcAft>
              <a:defRPr sz="3200" b="1">
                <a:solidFill>
                  <a:schemeClr val="tx1"/>
                </a:solidFill>
                <a:latin typeface="Calibri" pitchFamily="34" charset="0"/>
              </a:defRPr>
            </a:lvl3pPr>
            <a:lvl4pPr algn="l" rtl="0" eaLnBrk="0" fontAlgn="base" hangingPunct="0">
              <a:lnSpc>
                <a:spcPct val="85000"/>
              </a:lnSpc>
              <a:spcBef>
                <a:spcPct val="20000"/>
              </a:spcBef>
              <a:spcAft>
                <a:spcPct val="0"/>
              </a:spcAft>
              <a:defRPr sz="3200" b="1">
                <a:solidFill>
                  <a:schemeClr val="tx1"/>
                </a:solidFill>
                <a:latin typeface="Calibri" pitchFamily="34" charset="0"/>
              </a:defRPr>
            </a:lvl4pPr>
            <a:lvl5pPr algn="l" rtl="0" eaLnBrk="0" fontAlgn="base" hangingPunct="0">
              <a:lnSpc>
                <a:spcPct val="85000"/>
              </a:lnSpc>
              <a:spcBef>
                <a:spcPct val="20000"/>
              </a:spcBef>
              <a:spcAft>
                <a:spcPct val="0"/>
              </a:spcAft>
              <a:defRPr sz="3200" b="1">
                <a:solidFill>
                  <a:schemeClr val="tx1"/>
                </a:solidFill>
                <a:latin typeface="Calibri" pitchFamily="34" charset="0"/>
              </a:defRPr>
            </a:lvl5pPr>
            <a:lvl6pPr marL="457200" algn="l" rtl="0" fontAlgn="base">
              <a:lnSpc>
                <a:spcPct val="85000"/>
              </a:lnSpc>
              <a:spcBef>
                <a:spcPct val="20000"/>
              </a:spcBef>
              <a:spcAft>
                <a:spcPct val="0"/>
              </a:spcAft>
              <a:defRPr sz="3200" b="1">
                <a:solidFill>
                  <a:schemeClr val="tx1"/>
                </a:solidFill>
                <a:latin typeface="Arial" charset="0"/>
              </a:defRPr>
            </a:lvl6pPr>
            <a:lvl7pPr marL="914400" algn="l" rtl="0" fontAlgn="base">
              <a:lnSpc>
                <a:spcPct val="85000"/>
              </a:lnSpc>
              <a:spcBef>
                <a:spcPct val="20000"/>
              </a:spcBef>
              <a:spcAft>
                <a:spcPct val="0"/>
              </a:spcAft>
              <a:defRPr sz="3200" b="1">
                <a:solidFill>
                  <a:schemeClr val="tx1"/>
                </a:solidFill>
                <a:latin typeface="Arial" charset="0"/>
              </a:defRPr>
            </a:lvl7pPr>
            <a:lvl8pPr marL="1371600" algn="l" rtl="0" fontAlgn="base">
              <a:lnSpc>
                <a:spcPct val="85000"/>
              </a:lnSpc>
              <a:spcBef>
                <a:spcPct val="20000"/>
              </a:spcBef>
              <a:spcAft>
                <a:spcPct val="0"/>
              </a:spcAft>
              <a:defRPr sz="3200" b="1">
                <a:solidFill>
                  <a:schemeClr val="tx1"/>
                </a:solidFill>
                <a:latin typeface="Arial" charset="0"/>
              </a:defRPr>
            </a:lvl8pPr>
            <a:lvl9pPr marL="1828800" algn="l" rtl="0" fontAlgn="base">
              <a:lnSpc>
                <a:spcPct val="85000"/>
              </a:lnSpc>
              <a:spcBef>
                <a:spcPct val="20000"/>
              </a:spcBef>
              <a:spcAft>
                <a:spcPct val="0"/>
              </a:spcAft>
              <a:defRPr sz="3200" b="1">
                <a:solidFill>
                  <a:schemeClr val="tx1"/>
                </a:solidFill>
                <a:latin typeface="Arial" charset="0"/>
              </a:defRPr>
            </a:lvl9pPr>
          </a:lstStyle>
          <a:p>
            <a:pPr eaLnBrk="1" hangingPunct="1">
              <a:defRPr/>
            </a:pPr>
            <a:r>
              <a:rPr lang="en-US" altLang="en-US" sz="3600" kern="0" dirty="0" smtClean="0">
                <a:effectLst>
                  <a:outerShdw blurRad="38100" dist="38100" dir="2700000" algn="tl">
                    <a:srgbClr val="C0C0C0"/>
                  </a:outerShdw>
                </a:effectLst>
              </a:rPr>
              <a:t/>
            </a:r>
            <a:br>
              <a:rPr lang="en-US" altLang="en-US" sz="3600" kern="0" dirty="0" smtClean="0">
                <a:effectLst>
                  <a:outerShdw blurRad="38100" dist="38100" dir="2700000" algn="tl">
                    <a:srgbClr val="C0C0C0"/>
                  </a:outerShdw>
                </a:effectLst>
              </a:rPr>
            </a:br>
            <a:r>
              <a:rPr lang="en-US" altLang="en-US" sz="3600" kern="0" dirty="0" smtClean="0">
                <a:effectLst>
                  <a:outerShdw blurRad="38100" dist="38100" dir="2700000" algn="tl">
                    <a:srgbClr val="C0C0C0"/>
                  </a:outerShdw>
                </a:effectLst>
              </a:rPr>
              <a:t>My Experience</a:t>
            </a:r>
          </a:p>
        </p:txBody>
      </p:sp>
      <p:sp>
        <p:nvSpPr>
          <p:cNvPr id="66565" name="Rectangle 6"/>
          <p:cNvSpPr>
            <a:spLocks noChangeArrowheads="1"/>
          </p:cNvSpPr>
          <p:nvPr/>
        </p:nvSpPr>
        <p:spPr bwMode="auto">
          <a:xfrm>
            <a:off x="4751388" y="1752600"/>
            <a:ext cx="3810000"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eaLnBrk="0" hangingPunct="0">
              <a:lnSpc>
                <a:spcPct val="85000"/>
              </a:lnSpc>
              <a:buFont typeface="Arial" pitchFamily="34" charset="0"/>
              <a:buChar char="-"/>
              <a:defRPr sz="2800">
                <a:solidFill>
                  <a:schemeClr val="tx1"/>
                </a:solidFill>
                <a:latin typeface="Calibri" pitchFamily="34" charset="0"/>
              </a:defRPr>
            </a:lvl1pPr>
            <a:lvl2pPr marL="742950" indent="-285750" eaLnBrk="0" hangingPunct="0">
              <a:lnSpc>
                <a:spcPct val="85000"/>
              </a:lnSpc>
              <a:buFont typeface="Arial" pitchFamily="34" charset="0"/>
              <a:buChar char="-"/>
              <a:defRPr sz="2800">
                <a:solidFill>
                  <a:schemeClr val="tx1"/>
                </a:solidFill>
                <a:latin typeface="Calibri" pitchFamily="34" charset="0"/>
              </a:defRPr>
            </a:lvl2pPr>
            <a:lvl3pPr marL="1143000" indent="-228600" eaLnBrk="0" hangingPunct="0">
              <a:lnSpc>
                <a:spcPct val="85000"/>
              </a:lnSpc>
              <a:buFont typeface="Arial" pitchFamily="34" charset="0"/>
              <a:buChar char="-"/>
              <a:defRPr sz="2800">
                <a:solidFill>
                  <a:schemeClr val="tx1"/>
                </a:solidFill>
                <a:latin typeface="Calibri" pitchFamily="34" charset="0"/>
              </a:defRPr>
            </a:lvl3pPr>
            <a:lvl4pPr marL="1600200" indent="-228600" eaLnBrk="0" hangingPunct="0">
              <a:lnSpc>
                <a:spcPct val="85000"/>
              </a:lnSpc>
              <a:buFont typeface="Arial" pitchFamily="34" charset="0"/>
              <a:buChar char="-"/>
              <a:defRPr sz="2800">
                <a:solidFill>
                  <a:schemeClr val="tx1"/>
                </a:solidFill>
                <a:latin typeface="Calibri" pitchFamily="34" charset="0"/>
              </a:defRPr>
            </a:lvl4pPr>
            <a:lvl5pPr marL="2057400" indent="-228600" eaLnBrk="0" hangingPunct="0">
              <a:lnSpc>
                <a:spcPct val="85000"/>
              </a:lnSpc>
              <a:buFont typeface="Arial" pitchFamily="34" charset="0"/>
              <a:buChar char="-"/>
              <a:defRPr sz="2800">
                <a:solidFill>
                  <a:schemeClr val="tx1"/>
                </a:solidFill>
                <a:latin typeface="Calibri" pitchFamily="34" charset="0"/>
              </a:defRPr>
            </a:lvl5pPr>
            <a:lvl6pPr marL="25146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6pPr>
            <a:lvl7pPr marL="29718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7pPr>
            <a:lvl8pPr marL="34290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8pPr>
            <a:lvl9pPr marL="3886200" indent="-228600" eaLnBrk="0" fontAlgn="base" hangingPunct="0">
              <a:lnSpc>
                <a:spcPct val="85000"/>
              </a:lnSpc>
              <a:spcBef>
                <a:spcPct val="0"/>
              </a:spcBef>
              <a:spcAft>
                <a:spcPct val="0"/>
              </a:spcAft>
              <a:buFont typeface="Arial" pitchFamily="34" charset="0"/>
              <a:buChar char="-"/>
              <a:defRPr sz="2800">
                <a:solidFill>
                  <a:schemeClr val="tx1"/>
                </a:solidFill>
                <a:latin typeface="Calibri" pitchFamily="34" charset="0"/>
              </a:defRPr>
            </a:lvl9pPr>
          </a:lstStyle>
          <a:p>
            <a:pPr eaLnBrk="1" hangingPunct="1">
              <a:lnSpc>
                <a:spcPct val="90000"/>
              </a:lnSpc>
              <a:spcBef>
                <a:spcPct val="20000"/>
              </a:spcBef>
              <a:buFontTx/>
              <a:buChar char="•"/>
            </a:pPr>
            <a:endParaRPr lang="en-US" altLang="en-US" sz="2000">
              <a:latin typeface="Arial" pitchFamily="34" charset="0"/>
            </a:endParaRPr>
          </a:p>
          <a:p>
            <a:pPr eaLnBrk="1" hangingPunct="1">
              <a:lnSpc>
                <a:spcPct val="90000"/>
              </a:lnSpc>
              <a:spcBef>
                <a:spcPct val="20000"/>
              </a:spcBef>
              <a:buFontTx/>
              <a:buChar char="•"/>
            </a:pPr>
            <a:r>
              <a:rPr lang="en-US" altLang="en-US" sz="2000">
                <a:latin typeface="Arial" pitchFamily="34" charset="0"/>
              </a:rPr>
              <a:t>Think of one experience when someone was able to help you learn something new, which you had difficulty learning on your own</a:t>
            </a:r>
          </a:p>
          <a:p>
            <a:pPr eaLnBrk="1" hangingPunct="1">
              <a:lnSpc>
                <a:spcPct val="90000"/>
              </a:lnSpc>
              <a:spcBef>
                <a:spcPct val="20000"/>
              </a:spcBef>
              <a:buFontTx/>
              <a:buChar char="•"/>
            </a:pPr>
            <a:endParaRPr lang="en-US" altLang="en-US" sz="2000">
              <a:latin typeface="Arial" pitchFamily="34" charset="0"/>
            </a:endParaRPr>
          </a:p>
          <a:p>
            <a:pPr eaLnBrk="1" hangingPunct="1">
              <a:lnSpc>
                <a:spcPct val="90000"/>
              </a:lnSpc>
              <a:spcBef>
                <a:spcPct val="20000"/>
              </a:spcBef>
              <a:buFontTx/>
              <a:buChar char="•"/>
            </a:pPr>
            <a:r>
              <a:rPr lang="en-US" altLang="en-US" sz="2000">
                <a:latin typeface="Arial" pitchFamily="34" charset="0"/>
              </a:rPr>
              <a:t>What is it about the person that made it possible for you to effectively learn?</a:t>
            </a:r>
          </a:p>
          <a:p>
            <a:pPr eaLnBrk="1" hangingPunct="1">
              <a:lnSpc>
                <a:spcPct val="90000"/>
              </a:lnSpc>
              <a:spcBef>
                <a:spcPct val="20000"/>
              </a:spcBef>
              <a:buFontTx/>
              <a:buNone/>
            </a:pPr>
            <a:endParaRPr lang="en-US" altLang="en-US" sz="2000">
              <a:latin typeface="Arial" pitchFamily="34" charset="0"/>
            </a:endParaRPr>
          </a:p>
          <a:p>
            <a:pPr eaLnBrk="1" hangingPunct="1">
              <a:lnSpc>
                <a:spcPct val="90000"/>
              </a:lnSpc>
              <a:spcBef>
                <a:spcPct val="20000"/>
              </a:spcBef>
              <a:buFontTx/>
              <a:buNone/>
            </a:pPr>
            <a:r>
              <a:rPr lang="en-US" altLang="en-US" sz="2000">
                <a:latin typeface="Arial" pitchFamily="34" charset="0"/>
              </a:rPr>
              <a:t>	characteristics </a:t>
            </a:r>
          </a:p>
          <a:p>
            <a:pPr eaLnBrk="1" hangingPunct="1">
              <a:lnSpc>
                <a:spcPct val="90000"/>
              </a:lnSpc>
              <a:spcBef>
                <a:spcPct val="20000"/>
              </a:spcBef>
              <a:buFontTx/>
              <a:buNone/>
            </a:pPr>
            <a:endParaRPr lang="en-US" altLang="en-US" sz="1000">
              <a:latin typeface="Arial" pitchFamily="34" charset="0"/>
            </a:endParaRPr>
          </a:p>
          <a:p>
            <a:pPr eaLnBrk="1" hangingPunct="1">
              <a:lnSpc>
                <a:spcPct val="90000"/>
              </a:lnSpc>
              <a:spcBef>
                <a:spcPct val="20000"/>
              </a:spcBef>
              <a:buFontTx/>
              <a:buNone/>
            </a:pPr>
            <a:r>
              <a:rPr lang="en-US" altLang="en-US" sz="2000">
                <a:latin typeface="Arial" pitchFamily="34" charset="0"/>
              </a:rPr>
              <a:t>	skills</a:t>
            </a:r>
          </a:p>
          <a:p>
            <a:pPr eaLnBrk="1" hangingPunct="1">
              <a:lnSpc>
                <a:spcPct val="90000"/>
              </a:lnSpc>
              <a:spcBef>
                <a:spcPct val="20000"/>
              </a:spcBef>
              <a:buFontTx/>
              <a:buNone/>
            </a:pPr>
            <a:endParaRPr lang="en-US" altLang="en-US" sz="1000">
              <a:latin typeface="Arial" pitchFamily="34" charset="0"/>
            </a:endParaRPr>
          </a:p>
          <a:p>
            <a:pPr eaLnBrk="1" hangingPunct="1">
              <a:lnSpc>
                <a:spcPct val="90000"/>
              </a:lnSpc>
              <a:spcBef>
                <a:spcPct val="20000"/>
              </a:spcBef>
              <a:buFontTx/>
              <a:buNone/>
            </a:pPr>
            <a:r>
              <a:rPr lang="en-US" altLang="en-US" sz="2000">
                <a:latin typeface="Arial" pitchFamily="34" charset="0"/>
              </a:rPr>
              <a:t>	attitude </a:t>
            </a:r>
          </a:p>
          <a:p>
            <a:pPr eaLnBrk="1" hangingPunct="1">
              <a:lnSpc>
                <a:spcPct val="90000"/>
              </a:lnSpc>
              <a:spcBef>
                <a:spcPct val="20000"/>
              </a:spcBef>
              <a:buFontTx/>
              <a:buNone/>
            </a:pPr>
            <a:endParaRPr lang="en-US" altLang="en-US" sz="2000">
              <a:latin typeface="Arial" pitchFamily="34" charset="0"/>
            </a:endParaRPr>
          </a:p>
        </p:txBody>
      </p:sp>
      <p:pic>
        <p:nvPicPr>
          <p:cNvPr id="6" name="Picture 5" descr="logo-02.jpg"/>
          <p:cNvPicPr>
            <a:picLocks noChangeAspect="1"/>
          </p:cNvPicPr>
          <p:nvPr/>
        </p:nvPicPr>
        <p:blipFill>
          <a:blip r:embed="rId3" cstate="print"/>
          <a:stretch>
            <a:fillRect/>
          </a:stretch>
        </p:blipFill>
        <p:spPr>
          <a:xfrm>
            <a:off x="6120172" y="0"/>
            <a:ext cx="1507770" cy="8583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AUK PowerPoint Templat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AUK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UK PowerPoint Template 1">
        <a:dk1>
          <a:srgbClr val="000000"/>
        </a:dk1>
        <a:lt1>
          <a:srgbClr val="FFFFFF"/>
        </a:lt1>
        <a:dk2>
          <a:srgbClr val="FF0000"/>
        </a:dk2>
        <a:lt2>
          <a:srgbClr val="808080"/>
        </a:lt2>
        <a:accent1>
          <a:srgbClr val="FF6600"/>
        </a:accent1>
        <a:accent2>
          <a:srgbClr val="FF9900"/>
        </a:accent2>
        <a:accent3>
          <a:srgbClr val="FFFFFF"/>
        </a:accent3>
        <a:accent4>
          <a:srgbClr val="000000"/>
        </a:accent4>
        <a:accent5>
          <a:srgbClr val="FFB8AA"/>
        </a:accent5>
        <a:accent6>
          <a:srgbClr val="E78A00"/>
        </a:accent6>
        <a:hlink>
          <a:srgbClr val="969696"/>
        </a:hlink>
        <a:folHlink>
          <a:srgbClr val="C0C0C0"/>
        </a:folHlink>
      </a:clrScheme>
      <a:clrMap bg1="lt1" tx1="dk1" bg2="lt2" tx2="dk2" accent1="accent1" accent2="accent2" accent3="accent3" accent4="accent4" accent5="accent5" accent6="accent6" hlink="hlink" folHlink="folHlink"/>
    </a:extraClrScheme>
    <a:extraClrScheme>
      <a:clrScheme name="AAUK PowerPoint Template 2">
        <a:dk1>
          <a:srgbClr val="000000"/>
        </a:dk1>
        <a:lt1>
          <a:srgbClr val="FF0000"/>
        </a:lt1>
        <a:dk2>
          <a:srgbClr val="FFFFFF"/>
        </a:dk2>
        <a:lt2>
          <a:srgbClr val="808080"/>
        </a:lt2>
        <a:accent1>
          <a:srgbClr val="FF6600"/>
        </a:accent1>
        <a:accent2>
          <a:srgbClr val="FF9900"/>
        </a:accent2>
        <a:accent3>
          <a:srgbClr val="FFAAAA"/>
        </a:accent3>
        <a:accent4>
          <a:srgbClr val="000000"/>
        </a:accent4>
        <a:accent5>
          <a:srgbClr val="FFB8AA"/>
        </a:accent5>
        <a:accent6>
          <a:srgbClr val="E78A00"/>
        </a:accent6>
        <a:hlink>
          <a:srgbClr val="96969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AUK PowerPoint Templat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AUK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UK PowerPoint Template 1">
        <a:dk1>
          <a:srgbClr val="000000"/>
        </a:dk1>
        <a:lt1>
          <a:srgbClr val="FFFFFF"/>
        </a:lt1>
        <a:dk2>
          <a:srgbClr val="FF0000"/>
        </a:dk2>
        <a:lt2>
          <a:srgbClr val="808080"/>
        </a:lt2>
        <a:accent1>
          <a:srgbClr val="FF6600"/>
        </a:accent1>
        <a:accent2>
          <a:srgbClr val="FF9900"/>
        </a:accent2>
        <a:accent3>
          <a:srgbClr val="FFFFFF"/>
        </a:accent3>
        <a:accent4>
          <a:srgbClr val="000000"/>
        </a:accent4>
        <a:accent5>
          <a:srgbClr val="FFB8AA"/>
        </a:accent5>
        <a:accent6>
          <a:srgbClr val="E78A00"/>
        </a:accent6>
        <a:hlink>
          <a:srgbClr val="969696"/>
        </a:hlink>
        <a:folHlink>
          <a:srgbClr val="C0C0C0"/>
        </a:folHlink>
      </a:clrScheme>
      <a:clrMap bg1="lt1" tx1="dk1" bg2="lt2" tx2="dk2" accent1="accent1" accent2="accent2" accent3="accent3" accent4="accent4" accent5="accent5" accent6="accent6" hlink="hlink" folHlink="folHlink"/>
    </a:extraClrScheme>
    <a:extraClrScheme>
      <a:clrScheme name="AAUK PowerPoint Template 2">
        <a:dk1>
          <a:srgbClr val="000000"/>
        </a:dk1>
        <a:lt1>
          <a:srgbClr val="FF0000"/>
        </a:lt1>
        <a:dk2>
          <a:srgbClr val="FFFFFF"/>
        </a:dk2>
        <a:lt2>
          <a:srgbClr val="808080"/>
        </a:lt2>
        <a:accent1>
          <a:srgbClr val="FF6600"/>
        </a:accent1>
        <a:accent2>
          <a:srgbClr val="FF9900"/>
        </a:accent2>
        <a:accent3>
          <a:srgbClr val="FFAAAA"/>
        </a:accent3>
        <a:accent4>
          <a:srgbClr val="000000"/>
        </a:accent4>
        <a:accent5>
          <a:srgbClr val="FFB8AA"/>
        </a:accent5>
        <a:accent6>
          <a:srgbClr val="E78A00"/>
        </a:accent6>
        <a:hlink>
          <a:srgbClr val="969696"/>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15216</TotalTime>
  <Words>626</Words>
  <Application>Microsoft Office PowerPoint</Application>
  <PresentationFormat>On-screen Show (4:3)</PresentationFormat>
  <Paragraphs>121</Paragraphs>
  <Slides>15</Slides>
  <Notes>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AAUK PowerPoint Template</vt:lpstr>
      <vt:lpstr>1_AAUK PowerPoint Template</vt:lpstr>
      <vt:lpstr>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Inputs/Feedback:</vt:lpstr>
    </vt:vector>
  </TitlesOfParts>
  <Company>ActionAid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jennifero</dc:creator>
  <cp:lastModifiedBy>Resource Developer</cp:lastModifiedBy>
  <cp:revision>1018</cp:revision>
  <dcterms:created xsi:type="dcterms:W3CDTF">2008-11-04T10:37:39Z</dcterms:created>
  <dcterms:modified xsi:type="dcterms:W3CDTF">2017-04-18T04:45:13Z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Graham Salmons</vt:lpwstr>
  </property>
  <property fmtid="{D5CDD505-2E9C-101B-9397-08002B2CF9AE}" pid="3" name="Owner">
    <vt:lpwstr>Action Aid</vt:lpwstr>
  </property>
</Properties>
</file>