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75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09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68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11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122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35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76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21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0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715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15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BC83-21CA-4C5C-B518-A078A825F9D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793A-D8D9-4957-8F02-8C780D37BC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79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75" y="1340076"/>
            <a:ext cx="11652068" cy="22086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FAQs </a:t>
            </a:r>
            <a:r>
              <a:rPr lang="en-US" dirty="0" smtClean="0"/>
              <a:t>Session-4 </a:t>
            </a:r>
            <a:r>
              <a:rPr lang="en-US" dirty="0" smtClean="0"/>
              <a:t>to Increase Public Understanding on COVID-19 and its Implications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Gender </a:t>
            </a:r>
            <a:r>
              <a:rPr lang="en-US" dirty="0"/>
              <a:t>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2102" y="3609703"/>
            <a:ext cx="3984172" cy="1926771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By: Miss Mariam </a:t>
            </a:r>
            <a:r>
              <a:rPr lang="en-US" dirty="0" err="1" smtClean="0"/>
              <a:t>Saigol</a:t>
            </a:r>
            <a:endParaRPr lang="en-US" dirty="0" smtClean="0"/>
          </a:p>
          <a:p>
            <a:pPr algn="r"/>
            <a:r>
              <a:rPr lang="en-US" dirty="0" smtClean="0"/>
              <a:t> </a:t>
            </a:r>
            <a:r>
              <a:rPr lang="en-US" smtClean="0"/>
              <a:t>29 October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0214" y="4728754"/>
            <a:ext cx="2635874" cy="1409923"/>
          </a:xfrm>
          <a:prstGeom prst="rect">
            <a:avLst/>
          </a:prstGeom>
        </p:spPr>
      </p:pic>
      <p:pic>
        <p:nvPicPr>
          <p:cNvPr id="1026" name="Picture 1" descr="image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1037" y="4728754"/>
            <a:ext cx="41529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627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435939" y="5016136"/>
            <a:ext cx="4560689" cy="1658982"/>
            <a:chOff x="1030214" y="4161324"/>
            <a:chExt cx="7228491" cy="248766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0214" y="4728754"/>
              <a:ext cx="2635874" cy="1409923"/>
            </a:xfrm>
            <a:prstGeom prst="rect">
              <a:avLst/>
            </a:prstGeom>
          </p:spPr>
        </p:pic>
        <p:pic>
          <p:nvPicPr>
            <p:cNvPr id="8" name="Picture 4" descr="See the source image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088" y="4161324"/>
              <a:ext cx="4592617" cy="2487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303" y="1027907"/>
            <a:ext cx="7798894" cy="51638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/>
              <a:t>Miss Mariam </a:t>
            </a:r>
            <a:r>
              <a:rPr lang="en-US" sz="2400" b="1" dirty="0" err="1"/>
              <a:t>Saigol</a:t>
            </a:r>
            <a:r>
              <a:rPr lang="en-US" sz="2400" b="1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currently working as </a:t>
            </a:r>
            <a:r>
              <a:rPr lang="en-US" sz="2400" dirty="0" smtClean="0"/>
              <a:t>Head </a:t>
            </a:r>
            <a:r>
              <a:rPr lang="en-US" sz="2400" dirty="0"/>
              <a:t>of Communications at Strengthening Participatory Organization (SPO) </a:t>
            </a:r>
            <a:r>
              <a:rPr lang="en-US" sz="2400" dirty="0" smtClean="0"/>
              <a:t>Islamabad. </a:t>
            </a:r>
            <a:r>
              <a:rPr lang="en-US" sz="2400" dirty="0"/>
              <a:t>She has completed her B.A. in Government and International Politics at George Mason University in Virginia, USA. She has developed in-depth knowledge of the political context of the country with demonstrated experience in the political and education development sector </a:t>
            </a:r>
            <a:r>
              <a:rPr lang="en-US" sz="2400" dirty="0" smtClean="0"/>
              <a:t>through </a:t>
            </a:r>
            <a:r>
              <a:rPr lang="en-US" sz="2400" dirty="0"/>
              <a:t>her various work </a:t>
            </a:r>
            <a:r>
              <a:rPr lang="en-US" sz="2400" dirty="0" smtClean="0"/>
              <a:t>with </a:t>
            </a:r>
            <a:r>
              <a:rPr lang="en-US" sz="2400" dirty="0"/>
              <a:t>international and local organizations. While working at SPO, she has been specially engaged in the COVID-19 response on behalf of her organization and their donors. She has developed and launched several COVID-19 awareness campaigns which have given her a clear and up to date understanding of the issues being faced in Pakistan with regards to the COVID-19 pandemic.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770146"/>
            <a:ext cx="2038748" cy="251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61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04740" y="4999899"/>
            <a:ext cx="4560689" cy="1658982"/>
            <a:chOff x="1030214" y="4161324"/>
            <a:chExt cx="7228491" cy="248766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0214" y="4728754"/>
              <a:ext cx="2635874" cy="1409923"/>
            </a:xfrm>
            <a:prstGeom prst="rect">
              <a:avLst/>
            </a:prstGeom>
          </p:spPr>
        </p:pic>
        <p:pic>
          <p:nvPicPr>
            <p:cNvPr id="6" name="Picture 4" descr="See the source image"/>
            <p:cNvPicPr>
              <a:picLocks noChangeAspect="1" noChangeArrowheads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6088" y="4161324"/>
              <a:ext cx="4592617" cy="2487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69" y="1690689"/>
            <a:ext cx="11268892" cy="4627872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How has COVID-19 worsened gender equality ?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How are girls and women affected by COVID-19?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Is the COVID-19 pandemic affecting women disproportionately?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Are the rates of gender based violence rising as a result of COVID-19?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How can the COVID-19 pandemic affect women’s sexual and reproductive rights? </a:t>
            </a:r>
          </a:p>
        </p:txBody>
      </p:sp>
    </p:spTree>
    <p:extLst>
      <p:ext uri="{BB962C8B-B14F-4D97-AF65-F5344CB8AC3E}">
        <p14:creationId xmlns:p14="http://schemas.microsoft.com/office/powerpoint/2010/main" xmlns="" val="13608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121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FAQs Session-4 to Increase Public Understanding on COVID-19 and its Implications in  Gender Perspective</vt:lpstr>
      <vt:lpstr>Presenter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FAQs Session Invitation: Increase Public Understanding on COVID-19 and its Implications</dc:title>
  <dc:creator>Sana Zulfiqar</dc:creator>
  <cp:lastModifiedBy>Resource Developer</cp:lastModifiedBy>
  <cp:revision>24</cp:revision>
  <dcterms:created xsi:type="dcterms:W3CDTF">2020-07-22T13:54:25Z</dcterms:created>
  <dcterms:modified xsi:type="dcterms:W3CDTF">2020-10-29T05:55:20Z</dcterms:modified>
</cp:coreProperties>
</file>