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1" r:id="rId4"/>
  </p:sldMasterIdLst>
  <p:notesMasterIdLst>
    <p:notesMasterId r:id="rId17"/>
  </p:notesMasterIdLst>
  <p:sldIdLst>
    <p:sldId id="257" r:id="rId5"/>
    <p:sldId id="266" r:id="rId6"/>
    <p:sldId id="267" r:id="rId7"/>
    <p:sldId id="268" r:id="rId8"/>
    <p:sldId id="262" r:id="rId9"/>
    <p:sldId id="269" r:id="rId10"/>
    <p:sldId id="270" r:id="rId11"/>
    <p:sldId id="271" r:id="rId12"/>
    <p:sldId id="272" r:id="rId13"/>
    <p:sldId id="273" r:id="rId14"/>
    <p:sldId id="263"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2D"/>
    <a:srgbClr val="DDA147"/>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99" d="100"/>
          <a:sy n="99" d="100"/>
        </p:scale>
        <p:origin x="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D3A5B-5DBD-4A47-BF16-619484E270B7}" type="doc">
      <dgm:prSet loTypeId="urn:microsoft.com/office/officeart/2008/layout/VerticalCurvedList" loCatId="" qsTypeId="urn:microsoft.com/office/officeart/2005/8/quickstyle/3d3" qsCatId="3D" csTypeId="urn:microsoft.com/office/officeart/2005/8/colors/colorful4" csCatId="colorful" phldr="1"/>
      <dgm:spPr/>
      <dgm:t>
        <a:bodyPr/>
        <a:lstStyle/>
        <a:p>
          <a:endParaRPr lang="en-GB"/>
        </a:p>
      </dgm:t>
    </dgm:pt>
    <dgm:pt modelId="{E9803F74-A084-5245-AAC6-04A711D083C1}">
      <dgm:prSet phldrT="[Text]" custT="1"/>
      <dgm:spPr/>
      <dgm:t>
        <a:bodyPr/>
        <a:lstStyle/>
        <a:p>
          <a:r>
            <a:rPr lang="en-US" sz="1800" dirty="0"/>
            <a:t>Why Cash Programming</a:t>
          </a:r>
          <a:endParaRPr lang="en-GB" sz="1800" dirty="0"/>
        </a:p>
      </dgm:t>
    </dgm:pt>
    <dgm:pt modelId="{5E47FD09-57C3-AE4B-B694-29ACC27A4278}" type="parTrans" cxnId="{15FBFB4D-18AB-F54F-AFDD-2729005F0796}">
      <dgm:prSet/>
      <dgm:spPr/>
      <dgm:t>
        <a:bodyPr/>
        <a:lstStyle/>
        <a:p>
          <a:endParaRPr lang="en-GB" sz="1800"/>
        </a:p>
      </dgm:t>
    </dgm:pt>
    <dgm:pt modelId="{A671CBC3-C961-D94F-A7E4-54AA49D1C1CA}" type="sibTrans" cxnId="{15FBFB4D-18AB-F54F-AFDD-2729005F0796}">
      <dgm:prSet/>
      <dgm:spPr/>
      <dgm:t>
        <a:bodyPr/>
        <a:lstStyle/>
        <a:p>
          <a:endParaRPr lang="en-GB" sz="1800"/>
        </a:p>
      </dgm:t>
    </dgm:pt>
    <dgm:pt modelId="{76281D87-8824-E944-9CD5-86F7BC7BE170}">
      <dgm:prSet custT="1"/>
      <dgm:spPr/>
      <dgm:t>
        <a:bodyPr/>
        <a:lstStyle/>
        <a:p>
          <a:r>
            <a:rPr lang="en-US" sz="1800" dirty="0"/>
            <a:t>Cash </a:t>
          </a:r>
          <a:r>
            <a:rPr lang="en-US" sz="1800" dirty="0" err="1"/>
            <a:t>Programme</a:t>
          </a:r>
          <a:r>
            <a:rPr lang="en-US" sz="1800" dirty="0"/>
            <a:t> Prepositioning</a:t>
          </a:r>
        </a:p>
      </dgm:t>
    </dgm:pt>
    <dgm:pt modelId="{A8277823-C4F6-7047-898D-8C319A8F83E5}" type="parTrans" cxnId="{22A430D4-BE22-3943-BBFD-7A21EC760ADC}">
      <dgm:prSet/>
      <dgm:spPr/>
      <dgm:t>
        <a:bodyPr/>
        <a:lstStyle/>
        <a:p>
          <a:endParaRPr lang="en-GB" sz="1800"/>
        </a:p>
      </dgm:t>
    </dgm:pt>
    <dgm:pt modelId="{ACC81BFD-8CC9-F146-A778-CDA8C5839A5C}" type="sibTrans" cxnId="{22A430D4-BE22-3943-BBFD-7A21EC760ADC}">
      <dgm:prSet/>
      <dgm:spPr/>
      <dgm:t>
        <a:bodyPr/>
        <a:lstStyle/>
        <a:p>
          <a:endParaRPr lang="en-GB" sz="1800"/>
        </a:p>
      </dgm:t>
    </dgm:pt>
    <dgm:pt modelId="{801E4B93-C14A-E84A-AD1B-691130B07011}">
      <dgm:prSet custT="1"/>
      <dgm:spPr/>
      <dgm:t>
        <a:bodyPr/>
        <a:lstStyle/>
        <a:p>
          <a:r>
            <a:rPr lang="en-US" sz="1800" dirty="0"/>
            <a:t>Scenario Building &amp; Cash Feasibility Assessment</a:t>
          </a:r>
        </a:p>
      </dgm:t>
    </dgm:pt>
    <dgm:pt modelId="{34D95790-59A2-1F41-8BE3-A4B55DEA3F48}" type="parTrans" cxnId="{527D1F74-2088-E444-B23D-142ADED009F8}">
      <dgm:prSet/>
      <dgm:spPr/>
      <dgm:t>
        <a:bodyPr/>
        <a:lstStyle/>
        <a:p>
          <a:endParaRPr lang="en-GB" sz="1800"/>
        </a:p>
      </dgm:t>
    </dgm:pt>
    <dgm:pt modelId="{246A6FD8-54CB-F64C-A6DE-4C923912A2BE}" type="sibTrans" cxnId="{527D1F74-2088-E444-B23D-142ADED009F8}">
      <dgm:prSet/>
      <dgm:spPr/>
      <dgm:t>
        <a:bodyPr/>
        <a:lstStyle/>
        <a:p>
          <a:endParaRPr lang="en-GB" sz="1800"/>
        </a:p>
      </dgm:t>
    </dgm:pt>
    <dgm:pt modelId="{8FB49F7A-1247-8B43-9D10-011002356DF8}">
      <dgm:prSet custT="1"/>
      <dgm:spPr/>
      <dgm:t>
        <a:bodyPr/>
        <a:lstStyle/>
        <a:p>
          <a:r>
            <a:rPr lang="en-US" sz="1800" dirty="0" err="1"/>
            <a:t>Programme</a:t>
          </a:r>
          <a:r>
            <a:rPr lang="en-US" sz="1800" dirty="0"/>
            <a:t> Design &amp; Cash Feasibility Assessment</a:t>
          </a:r>
        </a:p>
      </dgm:t>
    </dgm:pt>
    <dgm:pt modelId="{4998973A-2944-8E40-91C1-64D4E3A00010}" type="parTrans" cxnId="{EE9D7414-4111-D741-B555-D7F993100570}">
      <dgm:prSet/>
      <dgm:spPr/>
      <dgm:t>
        <a:bodyPr/>
        <a:lstStyle/>
        <a:p>
          <a:endParaRPr lang="en-GB" sz="1800"/>
        </a:p>
      </dgm:t>
    </dgm:pt>
    <dgm:pt modelId="{9AB764DB-9E79-4049-BDD3-0816BD7B2AC9}" type="sibTrans" cxnId="{EE9D7414-4111-D741-B555-D7F993100570}">
      <dgm:prSet/>
      <dgm:spPr/>
      <dgm:t>
        <a:bodyPr/>
        <a:lstStyle/>
        <a:p>
          <a:endParaRPr lang="en-GB" sz="1800"/>
        </a:p>
      </dgm:t>
    </dgm:pt>
    <dgm:pt modelId="{D657047F-282A-EC4C-87A5-ADB4DC53E379}">
      <dgm:prSet custT="1"/>
      <dgm:spPr/>
      <dgm:t>
        <a:bodyPr/>
        <a:lstStyle/>
        <a:p>
          <a:r>
            <a:rPr lang="en-US" sz="1800" dirty="0"/>
            <a:t>Developing SOPs &amp; Contracting Payments</a:t>
          </a:r>
        </a:p>
      </dgm:t>
    </dgm:pt>
    <dgm:pt modelId="{2B95DC5C-DF59-0741-8A48-82A5E9799D20}" type="parTrans" cxnId="{B204839B-53AB-DB4C-9CB6-559C5942276C}">
      <dgm:prSet/>
      <dgm:spPr/>
      <dgm:t>
        <a:bodyPr/>
        <a:lstStyle/>
        <a:p>
          <a:endParaRPr lang="en-GB" sz="1800"/>
        </a:p>
      </dgm:t>
    </dgm:pt>
    <dgm:pt modelId="{40816B6F-5BED-9043-8DE8-C42AABC210AD}" type="sibTrans" cxnId="{B204839B-53AB-DB4C-9CB6-559C5942276C}">
      <dgm:prSet/>
      <dgm:spPr/>
      <dgm:t>
        <a:bodyPr/>
        <a:lstStyle/>
        <a:p>
          <a:endParaRPr lang="en-GB" sz="1800"/>
        </a:p>
      </dgm:t>
    </dgm:pt>
    <dgm:pt modelId="{223EEA07-2902-C948-9F79-CF595DAA2C82}">
      <dgm:prSet custT="1"/>
      <dgm:spPr/>
      <dgm:t>
        <a:bodyPr/>
        <a:lstStyle/>
        <a:p>
          <a:r>
            <a:rPr lang="en-US" sz="1800"/>
            <a:t>Q&amp;A Session </a:t>
          </a:r>
          <a:endParaRPr lang="en-US" sz="1800" dirty="0"/>
        </a:p>
      </dgm:t>
    </dgm:pt>
    <dgm:pt modelId="{263586FA-5557-E040-ADD2-3F14D8662C7A}" type="parTrans" cxnId="{FD26B647-6829-664E-86CA-491A3590C82B}">
      <dgm:prSet/>
      <dgm:spPr/>
      <dgm:t>
        <a:bodyPr/>
        <a:lstStyle/>
        <a:p>
          <a:endParaRPr lang="en-GB" sz="1800"/>
        </a:p>
      </dgm:t>
    </dgm:pt>
    <dgm:pt modelId="{422E5FCF-2630-B34C-8711-4BAF842921A4}" type="sibTrans" cxnId="{FD26B647-6829-664E-86CA-491A3590C82B}">
      <dgm:prSet/>
      <dgm:spPr/>
      <dgm:t>
        <a:bodyPr/>
        <a:lstStyle/>
        <a:p>
          <a:endParaRPr lang="en-GB" sz="1800"/>
        </a:p>
      </dgm:t>
    </dgm:pt>
    <dgm:pt modelId="{8459052A-D4C2-E949-A52C-2BFB0F8E01C3}" type="pres">
      <dgm:prSet presAssocID="{705D3A5B-5DBD-4A47-BF16-619484E270B7}" presName="Name0" presStyleCnt="0">
        <dgm:presLayoutVars>
          <dgm:chMax val="7"/>
          <dgm:chPref val="7"/>
          <dgm:dir/>
        </dgm:presLayoutVars>
      </dgm:prSet>
      <dgm:spPr/>
    </dgm:pt>
    <dgm:pt modelId="{349A732D-5EF2-A440-8503-DBA846270D12}" type="pres">
      <dgm:prSet presAssocID="{705D3A5B-5DBD-4A47-BF16-619484E270B7}" presName="Name1" presStyleCnt="0"/>
      <dgm:spPr/>
    </dgm:pt>
    <dgm:pt modelId="{E4D8AF21-F290-0E44-828B-F12717166968}" type="pres">
      <dgm:prSet presAssocID="{705D3A5B-5DBD-4A47-BF16-619484E270B7}" presName="cycle" presStyleCnt="0"/>
      <dgm:spPr/>
    </dgm:pt>
    <dgm:pt modelId="{55AE1F79-E9A8-6B40-BE6C-47D34055D759}" type="pres">
      <dgm:prSet presAssocID="{705D3A5B-5DBD-4A47-BF16-619484E270B7}" presName="srcNode" presStyleLbl="node1" presStyleIdx="0" presStyleCnt="6"/>
      <dgm:spPr/>
    </dgm:pt>
    <dgm:pt modelId="{2F0E0B3E-3C5C-0447-87EB-4B2F387863F1}" type="pres">
      <dgm:prSet presAssocID="{705D3A5B-5DBD-4A47-BF16-619484E270B7}" presName="conn" presStyleLbl="parChTrans1D2" presStyleIdx="0" presStyleCnt="1"/>
      <dgm:spPr/>
    </dgm:pt>
    <dgm:pt modelId="{42E76B00-C732-524D-B86A-A611015F28E3}" type="pres">
      <dgm:prSet presAssocID="{705D3A5B-5DBD-4A47-BF16-619484E270B7}" presName="extraNode" presStyleLbl="node1" presStyleIdx="0" presStyleCnt="6"/>
      <dgm:spPr/>
    </dgm:pt>
    <dgm:pt modelId="{F2824669-C638-434B-84B4-C12D41B711F6}" type="pres">
      <dgm:prSet presAssocID="{705D3A5B-5DBD-4A47-BF16-619484E270B7}" presName="dstNode" presStyleLbl="node1" presStyleIdx="0" presStyleCnt="6"/>
      <dgm:spPr/>
    </dgm:pt>
    <dgm:pt modelId="{41ED1ACD-A8CC-1145-96E6-98FBCF11F6CA}" type="pres">
      <dgm:prSet presAssocID="{E9803F74-A084-5245-AAC6-04A711D083C1}" presName="text_1" presStyleLbl="node1" presStyleIdx="0" presStyleCnt="6">
        <dgm:presLayoutVars>
          <dgm:bulletEnabled val="1"/>
        </dgm:presLayoutVars>
      </dgm:prSet>
      <dgm:spPr/>
    </dgm:pt>
    <dgm:pt modelId="{DA0E1FC5-17EB-564E-BA62-B1619AA1A222}" type="pres">
      <dgm:prSet presAssocID="{E9803F74-A084-5245-AAC6-04A711D083C1}" presName="accent_1" presStyleCnt="0"/>
      <dgm:spPr/>
    </dgm:pt>
    <dgm:pt modelId="{1BB94D85-FECE-5446-BC85-7C3D723C7DB9}" type="pres">
      <dgm:prSet presAssocID="{E9803F74-A084-5245-AAC6-04A711D083C1}" presName="accentRepeatNode" presStyleLbl="solidFgAcc1" presStyleIdx="0" presStyleCnt="6"/>
      <dgm:spPr/>
    </dgm:pt>
    <dgm:pt modelId="{B16050AD-1F6B-5147-847E-6DF4D4B89A40}" type="pres">
      <dgm:prSet presAssocID="{76281D87-8824-E944-9CD5-86F7BC7BE170}" presName="text_2" presStyleLbl="node1" presStyleIdx="1" presStyleCnt="6">
        <dgm:presLayoutVars>
          <dgm:bulletEnabled val="1"/>
        </dgm:presLayoutVars>
      </dgm:prSet>
      <dgm:spPr/>
    </dgm:pt>
    <dgm:pt modelId="{4323973B-E772-2F45-B497-317688A25F03}" type="pres">
      <dgm:prSet presAssocID="{76281D87-8824-E944-9CD5-86F7BC7BE170}" presName="accent_2" presStyleCnt="0"/>
      <dgm:spPr/>
    </dgm:pt>
    <dgm:pt modelId="{A0607296-F447-5B43-9612-73DF03ADD0DB}" type="pres">
      <dgm:prSet presAssocID="{76281D87-8824-E944-9CD5-86F7BC7BE170}" presName="accentRepeatNode" presStyleLbl="solidFgAcc1" presStyleIdx="1" presStyleCnt="6"/>
      <dgm:spPr/>
    </dgm:pt>
    <dgm:pt modelId="{313F77BD-7BB5-3041-A088-2EADB6159E18}" type="pres">
      <dgm:prSet presAssocID="{801E4B93-C14A-E84A-AD1B-691130B07011}" presName="text_3" presStyleLbl="node1" presStyleIdx="2" presStyleCnt="6">
        <dgm:presLayoutVars>
          <dgm:bulletEnabled val="1"/>
        </dgm:presLayoutVars>
      </dgm:prSet>
      <dgm:spPr/>
    </dgm:pt>
    <dgm:pt modelId="{6B7A4F2F-36F0-A641-84B1-41CF9ABFA7AC}" type="pres">
      <dgm:prSet presAssocID="{801E4B93-C14A-E84A-AD1B-691130B07011}" presName="accent_3" presStyleCnt="0"/>
      <dgm:spPr/>
    </dgm:pt>
    <dgm:pt modelId="{AEB55676-F694-9B42-95FB-B00C03868AAF}" type="pres">
      <dgm:prSet presAssocID="{801E4B93-C14A-E84A-AD1B-691130B07011}" presName="accentRepeatNode" presStyleLbl="solidFgAcc1" presStyleIdx="2" presStyleCnt="6"/>
      <dgm:spPr/>
    </dgm:pt>
    <dgm:pt modelId="{87C7C9F2-9F48-4E4F-BCF8-7E7FC0C0F61D}" type="pres">
      <dgm:prSet presAssocID="{8FB49F7A-1247-8B43-9D10-011002356DF8}" presName="text_4" presStyleLbl="node1" presStyleIdx="3" presStyleCnt="6">
        <dgm:presLayoutVars>
          <dgm:bulletEnabled val="1"/>
        </dgm:presLayoutVars>
      </dgm:prSet>
      <dgm:spPr/>
    </dgm:pt>
    <dgm:pt modelId="{143D2740-4813-B341-BD9D-0A616826F4FD}" type="pres">
      <dgm:prSet presAssocID="{8FB49F7A-1247-8B43-9D10-011002356DF8}" presName="accent_4" presStyleCnt="0"/>
      <dgm:spPr/>
    </dgm:pt>
    <dgm:pt modelId="{185DC028-B413-DC46-85BB-3C6BDFADBB57}" type="pres">
      <dgm:prSet presAssocID="{8FB49F7A-1247-8B43-9D10-011002356DF8}" presName="accentRepeatNode" presStyleLbl="solidFgAcc1" presStyleIdx="3" presStyleCnt="6"/>
      <dgm:spPr/>
    </dgm:pt>
    <dgm:pt modelId="{834990AB-2C8E-9043-9321-1E9C994214B3}" type="pres">
      <dgm:prSet presAssocID="{D657047F-282A-EC4C-87A5-ADB4DC53E379}" presName="text_5" presStyleLbl="node1" presStyleIdx="4" presStyleCnt="6">
        <dgm:presLayoutVars>
          <dgm:bulletEnabled val="1"/>
        </dgm:presLayoutVars>
      </dgm:prSet>
      <dgm:spPr/>
    </dgm:pt>
    <dgm:pt modelId="{D1F346EE-34A1-024B-BAB0-EAB0245A2026}" type="pres">
      <dgm:prSet presAssocID="{D657047F-282A-EC4C-87A5-ADB4DC53E379}" presName="accent_5" presStyleCnt="0"/>
      <dgm:spPr/>
    </dgm:pt>
    <dgm:pt modelId="{B8516681-525D-A942-939F-0F2093368CFA}" type="pres">
      <dgm:prSet presAssocID="{D657047F-282A-EC4C-87A5-ADB4DC53E379}" presName="accentRepeatNode" presStyleLbl="solidFgAcc1" presStyleIdx="4" presStyleCnt="6"/>
      <dgm:spPr/>
    </dgm:pt>
    <dgm:pt modelId="{464AAA7A-C1A7-D240-A77F-80B76A796DE4}" type="pres">
      <dgm:prSet presAssocID="{223EEA07-2902-C948-9F79-CF595DAA2C82}" presName="text_6" presStyleLbl="node1" presStyleIdx="5" presStyleCnt="6">
        <dgm:presLayoutVars>
          <dgm:bulletEnabled val="1"/>
        </dgm:presLayoutVars>
      </dgm:prSet>
      <dgm:spPr/>
    </dgm:pt>
    <dgm:pt modelId="{646E5CB9-0A7A-4E47-8257-6A87AF666E31}" type="pres">
      <dgm:prSet presAssocID="{223EEA07-2902-C948-9F79-CF595DAA2C82}" presName="accent_6" presStyleCnt="0"/>
      <dgm:spPr/>
    </dgm:pt>
    <dgm:pt modelId="{44E0BA03-B114-6A44-B4C7-C2CE8EDE814C}" type="pres">
      <dgm:prSet presAssocID="{223EEA07-2902-C948-9F79-CF595DAA2C82}" presName="accentRepeatNode" presStyleLbl="solidFgAcc1" presStyleIdx="5" presStyleCnt="6"/>
      <dgm:spPr/>
    </dgm:pt>
  </dgm:ptLst>
  <dgm:cxnLst>
    <dgm:cxn modelId="{44846500-8D61-A645-BEFE-85D76E5E7EEE}" type="presOf" srcId="{A671CBC3-C961-D94F-A7E4-54AA49D1C1CA}" destId="{2F0E0B3E-3C5C-0447-87EB-4B2F387863F1}" srcOrd="0" destOrd="0" presId="urn:microsoft.com/office/officeart/2008/layout/VerticalCurvedList"/>
    <dgm:cxn modelId="{EE9D7414-4111-D741-B555-D7F993100570}" srcId="{705D3A5B-5DBD-4A47-BF16-619484E270B7}" destId="{8FB49F7A-1247-8B43-9D10-011002356DF8}" srcOrd="3" destOrd="0" parTransId="{4998973A-2944-8E40-91C1-64D4E3A00010}" sibTransId="{9AB764DB-9E79-4049-BDD3-0816BD7B2AC9}"/>
    <dgm:cxn modelId="{FD26B647-6829-664E-86CA-491A3590C82B}" srcId="{705D3A5B-5DBD-4A47-BF16-619484E270B7}" destId="{223EEA07-2902-C948-9F79-CF595DAA2C82}" srcOrd="5" destOrd="0" parTransId="{263586FA-5557-E040-ADD2-3F14D8662C7A}" sibTransId="{422E5FCF-2630-B34C-8711-4BAF842921A4}"/>
    <dgm:cxn modelId="{15FBFB4D-18AB-F54F-AFDD-2729005F0796}" srcId="{705D3A5B-5DBD-4A47-BF16-619484E270B7}" destId="{E9803F74-A084-5245-AAC6-04A711D083C1}" srcOrd="0" destOrd="0" parTransId="{5E47FD09-57C3-AE4B-B694-29ACC27A4278}" sibTransId="{A671CBC3-C961-D94F-A7E4-54AA49D1C1CA}"/>
    <dgm:cxn modelId="{71A85C4E-2483-C74D-95D5-6C6726F886CF}" type="presOf" srcId="{D657047F-282A-EC4C-87A5-ADB4DC53E379}" destId="{834990AB-2C8E-9043-9321-1E9C994214B3}" srcOrd="0" destOrd="0" presId="urn:microsoft.com/office/officeart/2008/layout/VerticalCurvedList"/>
    <dgm:cxn modelId="{30449266-160B-C448-90EE-1F59A635FE27}" type="presOf" srcId="{223EEA07-2902-C948-9F79-CF595DAA2C82}" destId="{464AAA7A-C1A7-D240-A77F-80B76A796DE4}" srcOrd="0" destOrd="0" presId="urn:microsoft.com/office/officeart/2008/layout/VerticalCurvedList"/>
    <dgm:cxn modelId="{CC81A373-CAC6-5B4F-ACF3-F0BAEF607420}" type="presOf" srcId="{E9803F74-A084-5245-AAC6-04A711D083C1}" destId="{41ED1ACD-A8CC-1145-96E6-98FBCF11F6CA}" srcOrd="0" destOrd="0" presId="urn:microsoft.com/office/officeart/2008/layout/VerticalCurvedList"/>
    <dgm:cxn modelId="{527D1F74-2088-E444-B23D-142ADED009F8}" srcId="{705D3A5B-5DBD-4A47-BF16-619484E270B7}" destId="{801E4B93-C14A-E84A-AD1B-691130B07011}" srcOrd="2" destOrd="0" parTransId="{34D95790-59A2-1F41-8BE3-A4B55DEA3F48}" sibTransId="{246A6FD8-54CB-F64C-A6DE-4C923912A2BE}"/>
    <dgm:cxn modelId="{B204839B-53AB-DB4C-9CB6-559C5942276C}" srcId="{705D3A5B-5DBD-4A47-BF16-619484E270B7}" destId="{D657047F-282A-EC4C-87A5-ADB4DC53E379}" srcOrd="4" destOrd="0" parTransId="{2B95DC5C-DF59-0741-8A48-82A5E9799D20}" sibTransId="{40816B6F-5BED-9043-8DE8-C42AABC210AD}"/>
    <dgm:cxn modelId="{5DDF1BC9-7A4C-BA46-8BBA-459F69697FCC}" type="presOf" srcId="{801E4B93-C14A-E84A-AD1B-691130B07011}" destId="{313F77BD-7BB5-3041-A088-2EADB6159E18}" srcOrd="0" destOrd="0" presId="urn:microsoft.com/office/officeart/2008/layout/VerticalCurvedList"/>
    <dgm:cxn modelId="{FDD67AD0-98AB-5046-824A-732D372573DD}" type="presOf" srcId="{705D3A5B-5DBD-4A47-BF16-619484E270B7}" destId="{8459052A-D4C2-E949-A52C-2BFB0F8E01C3}" srcOrd="0" destOrd="0" presId="urn:microsoft.com/office/officeart/2008/layout/VerticalCurvedList"/>
    <dgm:cxn modelId="{22A430D4-BE22-3943-BBFD-7A21EC760ADC}" srcId="{705D3A5B-5DBD-4A47-BF16-619484E270B7}" destId="{76281D87-8824-E944-9CD5-86F7BC7BE170}" srcOrd="1" destOrd="0" parTransId="{A8277823-C4F6-7047-898D-8C319A8F83E5}" sibTransId="{ACC81BFD-8CC9-F146-A778-CDA8C5839A5C}"/>
    <dgm:cxn modelId="{7BB719E3-3292-984A-B6CD-2CD286D1AF9F}" type="presOf" srcId="{76281D87-8824-E944-9CD5-86F7BC7BE170}" destId="{B16050AD-1F6B-5147-847E-6DF4D4B89A40}" srcOrd="0" destOrd="0" presId="urn:microsoft.com/office/officeart/2008/layout/VerticalCurvedList"/>
    <dgm:cxn modelId="{9B994AF4-E5CE-C443-86D1-8F8326D8CB39}" type="presOf" srcId="{8FB49F7A-1247-8B43-9D10-011002356DF8}" destId="{87C7C9F2-9F48-4E4F-BCF8-7E7FC0C0F61D}" srcOrd="0" destOrd="0" presId="urn:microsoft.com/office/officeart/2008/layout/VerticalCurvedList"/>
    <dgm:cxn modelId="{5CC0461E-542A-2F42-9767-C0027779DFAE}" type="presParOf" srcId="{8459052A-D4C2-E949-A52C-2BFB0F8E01C3}" destId="{349A732D-5EF2-A440-8503-DBA846270D12}" srcOrd="0" destOrd="0" presId="urn:microsoft.com/office/officeart/2008/layout/VerticalCurvedList"/>
    <dgm:cxn modelId="{14802F82-65B5-A145-BBC4-BDCCAC5DC170}" type="presParOf" srcId="{349A732D-5EF2-A440-8503-DBA846270D12}" destId="{E4D8AF21-F290-0E44-828B-F12717166968}" srcOrd="0" destOrd="0" presId="urn:microsoft.com/office/officeart/2008/layout/VerticalCurvedList"/>
    <dgm:cxn modelId="{FE0FE565-1200-6B4B-B201-A0FBFCAC528A}" type="presParOf" srcId="{E4D8AF21-F290-0E44-828B-F12717166968}" destId="{55AE1F79-E9A8-6B40-BE6C-47D34055D759}" srcOrd="0" destOrd="0" presId="urn:microsoft.com/office/officeart/2008/layout/VerticalCurvedList"/>
    <dgm:cxn modelId="{FC1A5B7C-E066-4D49-8CD3-7601B24DA889}" type="presParOf" srcId="{E4D8AF21-F290-0E44-828B-F12717166968}" destId="{2F0E0B3E-3C5C-0447-87EB-4B2F387863F1}" srcOrd="1" destOrd="0" presId="urn:microsoft.com/office/officeart/2008/layout/VerticalCurvedList"/>
    <dgm:cxn modelId="{93EBE629-C8AF-AD4F-8918-3AA8B4F188A5}" type="presParOf" srcId="{E4D8AF21-F290-0E44-828B-F12717166968}" destId="{42E76B00-C732-524D-B86A-A611015F28E3}" srcOrd="2" destOrd="0" presId="urn:microsoft.com/office/officeart/2008/layout/VerticalCurvedList"/>
    <dgm:cxn modelId="{49D66ED3-4C54-634F-83E1-C7B123EBCA25}" type="presParOf" srcId="{E4D8AF21-F290-0E44-828B-F12717166968}" destId="{F2824669-C638-434B-84B4-C12D41B711F6}" srcOrd="3" destOrd="0" presId="urn:microsoft.com/office/officeart/2008/layout/VerticalCurvedList"/>
    <dgm:cxn modelId="{CEF32598-F0F9-C946-AE03-D08A0D07690F}" type="presParOf" srcId="{349A732D-5EF2-A440-8503-DBA846270D12}" destId="{41ED1ACD-A8CC-1145-96E6-98FBCF11F6CA}" srcOrd="1" destOrd="0" presId="urn:microsoft.com/office/officeart/2008/layout/VerticalCurvedList"/>
    <dgm:cxn modelId="{7993AEFE-A1B3-CC4E-B448-4A040191767A}" type="presParOf" srcId="{349A732D-5EF2-A440-8503-DBA846270D12}" destId="{DA0E1FC5-17EB-564E-BA62-B1619AA1A222}" srcOrd="2" destOrd="0" presId="urn:microsoft.com/office/officeart/2008/layout/VerticalCurvedList"/>
    <dgm:cxn modelId="{61767200-DAB8-AE4C-A24B-965F9BD77860}" type="presParOf" srcId="{DA0E1FC5-17EB-564E-BA62-B1619AA1A222}" destId="{1BB94D85-FECE-5446-BC85-7C3D723C7DB9}" srcOrd="0" destOrd="0" presId="urn:microsoft.com/office/officeart/2008/layout/VerticalCurvedList"/>
    <dgm:cxn modelId="{9592DE4C-3661-FB41-A946-751C19CE2B20}" type="presParOf" srcId="{349A732D-5EF2-A440-8503-DBA846270D12}" destId="{B16050AD-1F6B-5147-847E-6DF4D4B89A40}" srcOrd="3" destOrd="0" presId="urn:microsoft.com/office/officeart/2008/layout/VerticalCurvedList"/>
    <dgm:cxn modelId="{252E78D7-4117-F745-804A-7D4AB43F1EC6}" type="presParOf" srcId="{349A732D-5EF2-A440-8503-DBA846270D12}" destId="{4323973B-E772-2F45-B497-317688A25F03}" srcOrd="4" destOrd="0" presId="urn:microsoft.com/office/officeart/2008/layout/VerticalCurvedList"/>
    <dgm:cxn modelId="{D3662745-EB1E-614A-9776-BEA400561C57}" type="presParOf" srcId="{4323973B-E772-2F45-B497-317688A25F03}" destId="{A0607296-F447-5B43-9612-73DF03ADD0DB}" srcOrd="0" destOrd="0" presId="urn:microsoft.com/office/officeart/2008/layout/VerticalCurvedList"/>
    <dgm:cxn modelId="{8962FB3B-CDEE-F14F-91C8-BC69C1EFBA2C}" type="presParOf" srcId="{349A732D-5EF2-A440-8503-DBA846270D12}" destId="{313F77BD-7BB5-3041-A088-2EADB6159E18}" srcOrd="5" destOrd="0" presId="urn:microsoft.com/office/officeart/2008/layout/VerticalCurvedList"/>
    <dgm:cxn modelId="{A075E1D6-91FB-9F42-B777-677F2838C014}" type="presParOf" srcId="{349A732D-5EF2-A440-8503-DBA846270D12}" destId="{6B7A4F2F-36F0-A641-84B1-41CF9ABFA7AC}" srcOrd="6" destOrd="0" presId="urn:microsoft.com/office/officeart/2008/layout/VerticalCurvedList"/>
    <dgm:cxn modelId="{890E9DC0-1B54-AA44-A2F6-1D6A15442C5F}" type="presParOf" srcId="{6B7A4F2F-36F0-A641-84B1-41CF9ABFA7AC}" destId="{AEB55676-F694-9B42-95FB-B00C03868AAF}" srcOrd="0" destOrd="0" presId="urn:microsoft.com/office/officeart/2008/layout/VerticalCurvedList"/>
    <dgm:cxn modelId="{1A77E37B-A1BC-F841-983E-3342B231B2B3}" type="presParOf" srcId="{349A732D-5EF2-A440-8503-DBA846270D12}" destId="{87C7C9F2-9F48-4E4F-BCF8-7E7FC0C0F61D}" srcOrd="7" destOrd="0" presId="urn:microsoft.com/office/officeart/2008/layout/VerticalCurvedList"/>
    <dgm:cxn modelId="{0DAF9AB8-31B3-1B43-9539-CA4C113C8E0F}" type="presParOf" srcId="{349A732D-5EF2-A440-8503-DBA846270D12}" destId="{143D2740-4813-B341-BD9D-0A616826F4FD}" srcOrd="8" destOrd="0" presId="urn:microsoft.com/office/officeart/2008/layout/VerticalCurvedList"/>
    <dgm:cxn modelId="{237538DE-D675-5E44-84B3-727720BE219B}" type="presParOf" srcId="{143D2740-4813-B341-BD9D-0A616826F4FD}" destId="{185DC028-B413-DC46-85BB-3C6BDFADBB57}" srcOrd="0" destOrd="0" presId="urn:microsoft.com/office/officeart/2008/layout/VerticalCurvedList"/>
    <dgm:cxn modelId="{552A5E42-0BE3-2843-8EF8-E6693D80B526}" type="presParOf" srcId="{349A732D-5EF2-A440-8503-DBA846270D12}" destId="{834990AB-2C8E-9043-9321-1E9C994214B3}" srcOrd="9" destOrd="0" presId="urn:microsoft.com/office/officeart/2008/layout/VerticalCurvedList"/>
    <dgm:cxn modelId="{59CB0C9D-D950-3B44-9DE0-EC3CAC6C9187}" type="presParOf" srcId="{349A732D-5EF2-A440-8503-DBA846270D12}" destId="{D1F346EE-34A1-024B-BAB0-EAB0245A2026}" srcOrd="10" destOrd="0" presId="urn:microsoft.com/office/officeart/2008/layout/VerticalCurvedList"/>
    <dgm:cxn modelId="{B81C1C11-1EDC-324F-A1F1-216A3D086889}" type="presParOf" srcId="{D1F346EE-34A1-024B-BAB0-EAB0245A2026}" destId="{B8516681-525D-A942-939F-0F2093368CFA}" srcOrd="0" destOrd="0" presId="urn:microsoft.com/office/officeart/2008/layout/VerticalCurvedList"/>
    <dgm:cxn modelId="{5A3345BA-BC1E-554B-9D1F-6AF63BF4FEEA}" type="presParOf" srcId="{349A732D-5EF2-A440-8503-DBA846270D12}" destId="{464AAA7A-C1A7-D240-A77F-80B76A796DE4}" srcOrd="11" destOrd="0" presId="urn:microsoft.com/office/officeart/2008/layout/VerticalCurvedList"/>
    <dgm:cxn modelId="{C4C465F9-3B8B-C143-A71F-684909A2EDA2}" type="presParOf" srcId="{349A732D-5EF2-A440-8503-DBA846270D12}" destId="{646E5CB9-0A7A-4E47-8257-6A87AF666E31}" srcOrd="12" destOrd="0" presId="urn:microsoft.com/office/officeart/2008/layout/VerticalCurvedList"/>
    <dgm:cxn modelId="{57223F3B-8B04-9B4D-B28F-B29D97DD1AEB}" type="presParOf" srcId="{646E5CB9-0A7A-4E47-8257-6A87AF666E31}" destId="{44E0BA03-B114-6A44-B4C7-C2CE8EDE81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F110A-CDF8-2E47-964B-E8361776B5F9}" type="doc">
      <dgm:prSet loTypeId="urn:microsoft.com/office/officeart/2008/layout/IncreasingCircleProcess" loCatId="" qsTypeId="urn:microsoft.com/office/officeart/2005/8/quickstyle/3d3" qsCatId="3D" csTypeId="urn:microsoft.com/office/officeart/2005/8/colors/accent1_2" csCatId="accent1" phldr="1"/>
      <dgm:spPr/>
      <dgm:t>
        <a:bodyPr/>
        <a:lstStyle/>
        <a:p>
          <a:endParaRPr lang="en-GB"/>
        </a:p>
      </dgm:t>
    </dgm:pt>
    <dgm:pt modelId="{8197ED23-A0DF-5142-94D9-EBC8C64AE12F}">
      <dgm:prSet phldrT="[Text]" custT="1"/>
      <dgm:spPr/>
      <dgm:t>
        <a:bodyPr/>
        <a:lstStyle/>
        <a:p>
          <a:r>
            <a:rPr lang="en-GB" sz="1800" b="1" dirty="0">
              <a:solidFill>
                <a:schemeClr val="bg1"/>
              </a:solidFill>
            </a:rPr>
            <a:t>Choice:</a:t>
          </a:r>
        </a:p>
      </dgm:t>
    </dgm:pt>
    <dgm:pt modelId="{1EA38F6F-D85C-DB41-A874-CC3726F77FD9}" type="parTrans" cxnId="{9B0D2A41-6444-1A4E-B808-7A3D3E52CAC0}">
      <dgm:prSet/>
      <dgm:spPr/>
      <dgm:t>
        <a:bodyPr/>
        <a:lstStyle/>
        <a:p>
          <a:endParaRPr lang="en-GB" b="1">
            <a:solidFill>
              <a:schemeClr val="bg1"/>
            </a:solidFill>
          </a:endParaRPr>
        </a:p>
      </dgm:t>
    </dgm:pt>
    <dgm:pt modelId="{F32E899D-1973-E341-85D6-1D4FD5357FF2}" type="sibTrans" cxnId="{9B0D2A41-6444-1A4E-B808-7A3D3E52CAC0}">
      <dgm:prSet/>
      <dgm:spPr/>
      <dgm:t>
        <a:bodyPr/>
        <a:lstStyle/>
        <a:p>
          <a:endParaRPr lang="en-GB" b="1">
            <a:solidFill>
              <a:schemeClr val="bg1"/>
            </a:solidFill>
          </a:endParaRPr>
        </a:p>
      </dgm:t>
    </dgm:pt>
    <dgm:pt modelId="{FA75FD8C-5946-BD43-913B-1D028818411F}">
      <dgm:prSet custT="1"/>
      <dgm:spPr/>
      <dgm:t>
        <a:bodyPr/>
        <a:lstStyle/>
        <a:p>
          <a:r>
            <a:rPr lang="en-GB" sz="1800" b="1" dirty="0">
              <a:solidFill>
                <a:schemeClr val="bg1"/>
              </a:solidFill>
            </a:rPr>
            <a:t>Cost-effectiveness:</a:t>
          </a:r>
        </a:p>
      </dgm:t>
    </dgm:pt>
    <dgm:pt modelId="{61C7B123-73B8-2346-99E6-C0C8693D2D1C}" type="parTrans" cxnId="{104F4F87-6566-E547-A817-1D54166B483C}">
      <dgm:prSet/>
      <dgm:spPr/>
      <dgm:t>
        <a:bodyPr/>
        <a:lstStyle/>
        <a:p>
          <a:endParaRPr lang="en-GB" b="1">
            <a:solidFill>
              <a:schemeClr val="bg1"/>
            </a:solidFill>
          </a:endParaRPr>
        </a:p>
      </dgm:t>
    </dgm:pt>
    <dgm:pt modelId="{4EAE0F74-4D77-BB47-B5C9-4EB5FEA6B4BE}" type="sibTrans" cxnId="{104F4F87-6566-E547-A817-1D54166B483C}">
      <dgm:prSet/>
      <dgm:spPr/>
      <dgm:t>
        <a:bodyPr/>
        <a:lstStyle/>
        <a:p>
          <a:endParaRPr lang="en-GB" b="1">
            <a:solidFill>
              <a:schemeClr val="bg1"/>
            </a:solidFill>
          </a:endParaRPr>
        </a:p>
      </dgm:t>
    </dgm:pt>
    <dgm:pt modelId="{0864B21B-C169-C243-91B0-4DF8CABF13E3}">
      <dgm:prSet custT="1"/>
      <dgm:spPr/>
      <dgm:t>
        <a:bodyPr/>
        <a:lstStyle/>
        <a:p>
          <a:r>
            <a:rPr lang="en-GB" sz="1800" b="1" dirty="0">
              <a:solidFill>
                <a:schemeClr val="bg1"/>
              </a:solidFill>
            </a:rPr>
            <a:t>Dignity:</a:t>
          </a:r>
        </a:p>
      </dgm:t>
    </dgm:pt>
    <dgm:pt modelId="{8FE56E15-826F-A04C-878D-A9BDD9589D7D}" type="parTrans" cxnId="{9FA22303-2845-9448-A688-980C1EAACE98}">
      <dgm:prSet/>
      <dgm:spPr/>
      <dgm:t>
        <a:bodyPr/>
        <a:lstStyle/>
        <a:p>
          <a:endParaRPr lang="en-GB" b="1">
            <a:solidFill>
              <a:schemeClr val="bg1"/>
            </a:solidFill>
          </a:endParaRPr>
        </a:p>
      </dgm:t>
    </dgm:pt>
    <dgm:pt modelId="{75409149-0366-8347-812E-EFC70BA851AE}" type="sibTrans" cxnId="{9FA22303-2845-9448-A688-980C1EAACE98}">
      <dgm:prSet/>
      <dgm:spPr/>
      <dgm:t>
        <a:bodyPr/>
        <a:lstStyle/>
        <a:p>
          <a:endParaRPr lang="en-GB" b="1">
            <a:solidFill>
              <a:schemeClr val="bg1"/>
            </a:solidFill>
          </a:endParaRPr>
        </a:p>
      </dgm:t>
    </dgm:pt>
    <dgm:pt modelId="{3157710D-4208-8648-9EF2-CED5E781A1BC}">
      <dgm:prSet custT="1"/>
      <dgm:spPr/>
      <dgm:t>
        <a:bodyPr/>
        <a:lstStyle/>
        <a:p>
          <a:r>
            <a:rPr lang="en-GB" sz="1800" b="1" dirty="0">
              <a:solidFill>
                <a:schemeClr val="bg1"/>
              </a:solidFill>
            </a:rPr>
            <a:t>Economic recovery:</a:t>
          </a:r>
        </a:p>
      </dgm:t>
    </dgm:pt>
    <dgm:pt modelId="{7388A3AE-48FD-E048-83FD-C25B98725C5F}" type="parTrans" cxnId="{AC10E14E-413D-3F4F-B23A-734F460775ED}">
      <dgm:prSet/>
      <dgm:spPr/>
      <dgm:t>
        <a:bodyPr/>
        <a:lstStyle/>
        <a:p>
          <a:endParaRPr lang="en-GB" b="1">
            <a:solidFill>
              <a:schemeClr val="bg1"/>
            </a:solidFill>
          </a:endParaRPr>
        </a:p>
      </dgm:t>
    </dgm:pt>
    <dgm:pt modelId="{0362C9B4-96C8-6C46-A076-FE2BB1519B38}" type="sibTrans" cxnId="{AC10E14E-413D-3F4F-B23A-734F460775ED}">
      <dgm:prSet/>
      <dgm:spPr/>
      <dgm:t>
        <a:bodyPr/>
        <a:lstStyle/>
        <a:p>
          <a:endParaRPr lang="en-GB" b="1">
            <a:solidFill>
              <a:schemeClr val="bg1"/>
            </a:solidFill>
          </a:endParaRPr>
        </a:p>
      </dgm:t>
    </dgm:pt>
    <dgm:pt modelId="{A960E2A6-5180-9C4F-A9BF-3FDDA57B400C}">
      <dgm:prSet custT="1"/>
      <dgm:spPr/>
      <dgm:t>
        <a:bodyPr/>
        <a:lstStyle/>
        <a:p>
          <a:r>
            <a:rPr lang="en-GB" sz="1800" b="1" dirty="0">
              <a:solidFill>
                <a:schemeClr val="bg1"/>
              </a:solidFill>
            </a:rPr>
            <a:t>Flexibility:</a:t>
          </a:r>
        </a:p>
      </dgm:t>
    </dgm:pt>
    <dgm:pt modelId="{B31DFD69-2A19-484B-9AC4-266D1C633931}" type="parTrans" cxnId="{6A20DDAA-00E7-984E-BE78-DA05F88367CF}">
      <dgm:prSet/>
      <dgm:spPr/>
      <dgm:t>
        <a:bodyPr/>
        <a:lstStyle/>
        <a:p>
          <a:endParaRPr lang="en-GB" b="1">
            <a:solidFill>
              <a:schemeClr val="bg1"/>
            </a:solidFill>
          </a:endParaRPr>
        </a:p>
      </dgm:t>
    </dgm:pt>
    <dgm:pt modelId="{8150E19C-3CA0-B84B-93A4-23B0E28A04D5}" type="sibTrans" cxnId="{6A20DDAA-00E7-984E-BE78-DA05F88367CF}">
      <dgm:prSet/>
      <dgm:spPr/>
      <dgm:t>
        <a:bodyPr/>
        <a:lstStyle/>
        <a:p>
          <a:endParaRPr lang="en-GB" b="1">
            <a:solidFill>
              <a:schemeClr val="bg1"/>
            </a:solidFill>
          </a:endParaRPr>
        </a:p>
      </dgm:t>
    </dgm:pt>
    <dgm:pt modelId="{7832C203-AAE7-FF4D-99DD-23A2EA74D0C5}">
      <dgm:prSet custT="1"/>
      <dgm:spPr/>
      <dgm:t>
        <a:bodyPr/>
        <a:lstStyle/>
        <a:p>
          <a:r>
            <a:rPr lang="en-GB" sz="1800" b="1" dirty="0">
              <a:solidFill>
                <a:schemeClr val="bg1"/>
              </a:solidFill>
            </a:rPr>
            <a:t>Empowerment:</a:t>
          </a:r>
        </a:p>
      </dgm:t>
    </dgm:pt>
    <dgm:pt modelId="{DE4EEF07-7FD2-AC44-AF72-4FD62F5B694A}" type="parTrans" cxnId="{EBFC3D5A-9451-A044-96B5-E64D76FAE0E3}">
      <dgm:prSet/>
      <dgm:spPr/>
      <dgm:t>
        <a:bodyPr/>
        <a:lstStyle/>
        <a:p>
          <a:endParaRPr lang="en-GB" b="1">
            <a:solidFill>
              <a:schemeClr val="bg1"/>
            </a:solidFill>
          </a:endParaRPr>
        </a:p>
      </dgm:t>
    </dgm:pt>
    <dgm:pt modelId="{4A3B713E-37E9-3D41-A66D-EF89E11FAF7B}" type="sibTrans" cxnId="{EBFC3D5A-9451-A044-96B5-E64D76FAE0E3}">
      <dgm:prSet/>
      <dgm:spPr/>
      <dgm:t>
        <a:bodyPr/>
        <a:lstStyle/>
        <a:p>
          <a:endParaRPr lang="en-GB" b="1">
            <a:solidFill>
              <a:schemeClr val="bg1"/>
            </a:solidFill>
          </a:endParaRPr>
        </a:p>
      </dgm:t>
    </dgm:pt>
    <dgm:pt modelId="{02D23937-DD19-D640-9FB1-329C3B053C2D}">
      <dgm:prSet phldrT="[Text]" custT="1"/>
      <dgm:spPr/>
      <dgm:t>
        <a:bodyPr/>
        <a:lstStyle/>
        <a:p>
          <a:r>
            <a:rPr lang="en-GB" sz="1800" b="1" dirty="0">
              <a:solidFill>
                <a:schemeClr val="bg1"/>
              </a:solidFill>
            </a:rPr>
            <a:t>Cash gives households a greater degree of choice and permits them to spend money according to their own priorities.</a:t>
          </a:r>
        </a:p>
      </dgm:t>
    </dgm:pt>
    <dgm:pt modelId="{628300C9-C56E-8943-BA1F-DD8922F804C8}" type="parTrans" cxnId="{F2905FE5-FD33-8845-94B8-503AF51974F7}">
      <dgm:prSet/>
      <dgm:spPr/>
      <dgm:t>
        <a:bodyPr/>
        <a:lstStyle/>
        <a:p>
          <a:endParaRPr lang="en-GB" b="1"/>
        </a:p>
      </dgm:t>
    </dgm:pt>
    <dgm:pt modelId="{44F5F718-9E40-E648-AB0C-9B47B4DAEA91}" type="sibTrans" cxnId="{F2905FE5-FD33-8845-94B8-503AF51974F7}">
      <dgm:prSet/>
      <dgm:spPr/>
      <dgm:t>
        <a:bodyPr/>
        <a:lstStyle/>
        <a:p>
          <a:endParaRPr lang="en-GB" b="1"/>
        </a:p>
      </dgm:t>
    </dgm:pt>
    <dgm:pt modelId="{19A17DF1-E5B2-AB48-A470-BB3D3F9C08A7}">
      <dgm:prSet custT="1"/>
      <dgm:spPr/>
      <dgm:t>
        <a:bodyPr/>
        <a:lstStyle/>
        <a:p>
          <a:r>
            <a:rPr lang="en-GB" sz="1800" b="1" dirty="0">
              <a:solidFill>
                <a:schemeClr val="bg1"/>
              </a:solidFill>
            </a:rPr>
            <a:t>Cash is likely to be cheaper and faster to distribute than alternatives such as restocking, seed distribution, and food distribution.</a:t>
          </a:r>
        </a:p>
      </dgm:t>
    </dgm:pt>
    <dgm:pt modelId="{2AC3D3DB-7D01-7E42-8ED3-1413786C8040}" type="parTrans" cxnId="{E3CA2E85-D0A1-8745-99B9-6079E2F95B30}">
      <dgm:prSet/>
      <dgm:spPr/>
      <dgm:t>
        <a:bodyPr/>
        <a:lstStyle/>
        <a:p>
          <a:endParaRPr lang="en-GB" b="1"/>
        </a:p>
      </dgm:t>
    </dgm:pt>
    <dgm:pt modelId="{BE7056B6-E8A3-A64E-A872-A98E132B1D3A}" type="sibTrans" cxnId="{E3CA2E85-D0A1-8745-99B9-6079E2F95B30}">
      <dgm:prSet/>
      <dgm:spPr/>
      <dgm:t>
        <a:bodyPr/>
        <a:lstStyle/>
        <a:p>
          <a:endParaRPr lang="en-GB" b="1"/>
        </a:p>
      </dgm:t>
    </dgm:pt>
    <dgm:pt modelId="{A22F733B-0513-934C-9447-BF390C461392}">
      <dgm:prSet custT="1"/>
      <dgm:spPr/>
      <dgm:t>
        <a:bodyPr/>
        <a:lstStyle/>
        <a:p>
          <a:r>
            <a:rPr lang="en-GB" sz="1800" b="1" dirty="0">
              <a:solidFill>
                <a:schemeClr val="bg1"/>
              </a:solidFill>
            </a:rPr>
            <a:t>Offering cash maintains people’s dignity, by giving them choice. Delivery mechanisms do not treat them as passive recipients of relief.</a:t>
          </a:r>
        </a:p>
      </dgm:t>
    </dgm:pt>
    <dgm:pt modelId="{4EFB7E03-93F0-F040-81CA-49B2047BF07A}" type="parTrans" cxnId="{6595A2B9-8F15-F54C-B59F-C32680A8A95D}">
      <dgm:prSet/>
      <dgm:spPr/>
      <dgm:t>
        <a:bodyPr/>
        <a:lstStyle/>
        <a:p>
          <a:endParaRPr lang="en-GB" b="1"/>
        </a:p>
      </dgm:t>
    </dgm:pt>
    <dgm:pt modelId="{F8E4530E-24DC-DC41-93BD-D9FCDA8FA16F}" type="sibTrans" cxnId="{6595A2B9-8F15-F54C-B59F-C32680A8A95D}">
      <dgm:prSet/>
      <dgm:spPr/>
      <dgm:t>
        <a:bodyPr/>
        <a:lstStyle/>
        <a:p>
          <a:endParaRPr lang="en-GB" b="1"/>
        </a:p>
      </dgm:t>
    </dgm:pt>
    <dgm:pt modelId="{66AA9AB3-61E1-0242-A0C2-02C6E088353A}">
      <dgm:prSet custT="1"/>
      <dgm:spPr/>
      <dgm:t>
        <a:bodyPr/>
        <a:lstStyle/>
        <a:p>
          <a:r>
            <a:rPr lang="en-GB" sz="1800" b="1" dirty="0">
              <a:solidFill>
                <a:schemeClr val="bg1"/>
              </a:solidFill>
            </a:rPr>
            <a:t>Injections of cash have potential benefits for local markets and trade.</a:t>
          </a:r>
        </a:p>
      </dgm:t>
    </dgm:pt>
    <dgm:pt modelId="{B3D1B489-A216-0443-BAE7-E5224891A21D}" type="parTrans" cxnId="{F29FAED7-9905-814C-89ED-B015EC5598AF}">
      <dgm:prSet/>
      <dgm:spPr/>
      <dgm:t>
        <a:bodyPr/>
        <a:lstStyle/>
        <a:p>
          <a:endParaRPr lang="en-GB" b="1"/>
        </a:p>
      </dgm:t>
    </dgm:pt>
    <dgm:pt modelId="{72A7E8F4-88F6-8441-B89C-8CAE88BD799E}" type="sibTrans" cxnId="{F29FAED7-9905-814C-89ED-B015EC5598AF}">
      <dgm:prSet/>
      <dgm:spPr/>
      <dgm:t>
        <a:bodyPr/>
        <a:lstStyle/>
        <a:p>
          <a:endParaRPr lang="en-GB" b="1"/>
        </a:p>
      </dgm:t>
    </dgm:pt>
    <dgm:pt modelId="{C1927D97-71EB-F04E-B377-5C405F26B455}">
      <dgm:prSet custT="1"/>
      <dgm:spPr/>
      <dgm:t>
        <a:bodyPr/>
        <a:lstStyle/>
        <a:p>
          <a:r>
            <a:rPr lang="en-GB" sz="1800" b="1" dirty="0">
              <a:solidFill>
                <a:schemeClr val="bg1"/>
              </a:solidFill>
            </a:rPr>
            <a:t>Cash can be spent on both food and non-food items and is easily invested in livelihood security.</a:t>
          </a:r>
        </a:p>
      </dgm:t>
    </dgm:pt>
    <dgm:pt modelId="{9C575796-A684-F44E-9ED2-A86C71898B2E}" type="parTrans" cxnId="{58ED3621-EC2A-8C44-A3DB-2071CEA090FF}">
      <dgm:prSet/>
      <dgm:spPr/>
      <dgm:t>
        <a:bodyPr/>
        <a:lstStyle/>
        <a:p>
          <a:endParaRPr lang="en-GB" b="1"/>
        </a:p>
      </dgm:t>
    </dgm:pt>
    <dgm:pt modelId="{FF0D4C71-5ED7-CA47-9DCA-B9B029BEBA6C}" type="sibTrans" cxnId="{58ED3621-EC2A-8C44-A3DB-2071CEA090FF}">
      <dgm:prSet/>
      <dgm:spPr/>
      <dgm:t>
        <a:bodyPr/>
        <a:lstStyle/>
        <a:p>
          <a:endParaRPr lang="en-GB" b="1"/>
        </a:p>
      </dgm:t>
    </dgm:pt>
    <dgm:pt modelId="{42D0C092-1608-F140-9260-411D4D31AB08}">
      <dgm:prSet custT="1"/>
      <dgm:spPr/>
      <dgm:t>
        <a:bodyPr/>
        <a:lstStyle/>
        <a:p>
          <a:r>
            <a:rPr lang="en-GB" sz="1800" b="1" dirty="0">
              <a:solidFill>
                <a:schemeClr val="bg1"/>
              </a:solidFill>
            </a:rPr>
            <a:t>Cash can improve the status of women and marginalised groups.</a:t>
          </a:r>
        </a:p>
      </dgm:t>
    </dgm:pt>
    <dgm:pt modelId="{854CE1D1-17F2-7F45-984A-8429323755CE}" type="parTrans" cxnId="{B7BB94BC-E06C-2948-B0B7-2F85D909EE2D}">
      <dgm:prSet/>
      <dgm:spPr/>
      <dgm:t>
        <a:bodyPr/>
        <a:lstStyle/>
        <a:p>
          <a:endParaRPr lang="en-GB" b="1"/>
        </a:p>
      </dgm:t>
    </dgm:pt>
    <dgm:pt modelId="{CC59AC88-6803-9D49-8A54-168A0746622B}" type="sibTrans" cxnId="{B7BB94BC-E06C-2948-B0B7-2F85D909EE2D}">
      <dgm:prSet/>
      <dgm:spPr/>
      <dgm:t>
        <a:bodyPr/>
        <a:lstStyle/>
        <a:p>
          <a:endParaRPr lang="en-GB" b="1"/>
        </a:p>
      </dgm:t>
    </dgm:pt>
    <dgm:pt modelId="{C49F02F0-9F26-5248-9711-F47A278AD83A}" type="pres">
      <dgm:prSet presAssocID="{E85F110A-CDF8-2E47-964B-E8361776B5F9}" presName="Name0" presStyleCnt="0">
        <dgm:presLayoutVars>
          <dgm:chMax val="7"/>
          <dgm:chPref val="7"/>
          <dgm:dir/>
          <dgm:animOne val="branch"/>
          <dgm:animLvl val="lvl"/>
        </dgm:presLayoutVars>
      </dgm:prSet>
      <dgm:spPr/>
    </dgm:pt>
    <dgm:pt modelId="{2A21CE24-F9D7-4B43-A842-63A806F32096}" type="pres">
      <dgm:prSet presAssocID="{8197ED23-A0DF-5142-94D9-EBC8C64AE12F}" presName="composite" presStyleCnt="0"/>
      <dgm:spPr/>
    </dgm:pt>
    <dgm:pt modelId="{8419AF48-69E3-A741-A57E-1300ACE86F6D}" type="pres">
      <dgm:prSet presAssocID="{8197ED23-A0DF-5142-94D9-EBC8C64AE12F}" presName="BackAccent" presStyleLbl="bgShp" presStyleIdx="0" presStyleCnt="6"/>
      <dgm:spPr/>
    </dgm:pt>
    <dgm:pt modelId="{8B27BAF2-D6C3-4C4B-B5A2-0C198C2377B4}" type="pres">
      <dgm:prSet presAssocID="{8197ED23-A0DF-5142-94D9-EBC8C64AE12F}" presName="Accent" presStyleLbl="alignNode1" presStyleIdx="0" presStyleCnt="6"/>
      <dgm:spPr/>
    </dgm:pt>
    <dgm:pt modelId="{96543D79-C5C6-5240-A427-31053083DFFB}" type="pres">
      <dgm:prSet presAssocID="{8197ED23-A0DF-5142-94D9-EBC8C64AE12F}" presName="Child" presStyleLbl="revTx" presStyleIdx="0" presStyleCnt="12">
        <dgm:presLayoutVars>
          <dgm:chMax val="0"/>
          <dgm:chPref val="0"/>
          <dgm:bulletEnabled val="1"/>
        </dgm:presLayoutVars>
      </dgm:prSet>
      <dgm:spPr/>
    </dgm:pt>
    <dgm:pt modelId="{C82183E0-87E3-5E4A-BFD8-C20C70617F1F}" type="pres">
      <dgm:prSet presAssocID="{8197ED23-A0DF-5142-94D9-EBC8C64AE12F}" presName="Parent" presStyleLbl="revTx" presStyleIdx="1" presStyleCnt="12">
        <dgm:presLayoutVars>
          <dgm:chMax val="1"/>
          <dgm:chPref val="1"/>
          <dgm:bulletEnabled val="1"/>
        </dgm:presLayoutVars>
      </dgm:prSet>
      <dgm:spPr/>
    </dgm:pt>
    <dgm:pt modelId="{DEC31A40-9078-C345-877C-A5213093B2B3}" type="pres">
      <dgm:prSet presAssocID="{F32E899D-1973-E341-85D6-1D4FD5357FF2}" presName="sibTrans" presStyleCnt="0"/>
      <dgm:spPr/>
    </dgm:pt>
    <dgm:pt modelId="{F3E11012-FEA0-B14D-904C-C5752D6611CD}" type="pres">
      <dgm:prSet presAssocID="{FA75FD8C-5946-BD43-913B-1D028818411F}" presName="composite" presStyleCnt="0"/>
      <dgm:spPr/>
    </dgm:pt>
    <dgm:pt modelId="{43AB0C51-BCC6-D640-9B97-93509BDBB8C7}" type="pres">
      <dgm:prSet presAssocID="{FA75FD8C-5946-BD43-913B-1D028818411F}" presName="BackAccent" presStyleLbl="bgShp" presStyleIdx="1" presStyleCnt="6"/>
      <dgm:spPr/>
    </dgm:pt>
    <dgm:pt modelId="{CF152ADC-5D1E-A948-B8D4-964D02863B34}" type="pres">
      <dgm:prSet presAssocID="{FA75FD8C-5946-BD43-913B-1D028818411F}" presName="Accent" presStyleLbl="alignNode1" presStyleIdx="1" presStyleCnt="6"/>
      <dgm:spPr/>
    </dgm:pt>
    <dgm:pt modelId="{C6BB7663-1B5C-9447-BCE1-B508D48FB8DC}" type="pres">
      <dgm:prSet presAssocID="{FA75FD8C-5946-BD43-913B-1D028818411F}" presName="Child" presStyleLbl="revTx" presStyleIdx="2" presStyleCnt="12">
        <dgm:presLayoutVars>
          <dgm:chMax val="0"/>
          <dgm:chPref val="0"/>
          <dgm:bulletEnabled val="1"/>
        </dgm:presLayoutVars>
      </dgm:prSet>
      <dgm:spPr/>
    </dgm:pt>
    <dgm:pt modelId="{118E630B-07C1-B349-BEE5-BCB912E31D96}" type="pres">
      <dgm:prSet presAssocID="{FA75FD8C-5946-BD43-913B-1D028818411F}" presName="Parent" presStyleLbl="revTx" presStyleIdx="3" presStyleCnt="12">
        <dgm:presLayoutVars>
          <dgm:chMax val="1"/>
          <dgm:chPref val="1"/>
          <dgm:bulletEnabled val="1"/>
        </dgm:presLayoutVars>
      </dgm:prSet>
      <dgm:spPr/>
    </dgm:pt>
    <dgm:pt modelId="{102CDC2B-45E5-FE42-9765-CADEB7866A30}" type="pres">
      <dgm:prSet presAssocID="{4EAE0F74-4D77-BB47-B5C9-4EB5FEA6B4BE}" presName="sibTrans" presStyleCnt="0"/>
      <dgm:spPr/>
    </dgm:pt>
    <dgm:pt modelId="{5876053F-AA2E-704F-9A7D-9F23A279C3A4}" type="pres">
      <dgm:prSet presAssocID="{0864B21B-C169-C243-91B0-4DF8CABF13E3}" presName="composite" presStyleCnt="0"/>
      <dgm:spPr/>
    </dgm:pt>
    <dgm:pt modelId="{3887A81E-AA21-8545-810A-F10944A6FF0C}" type="pres">
      <dgm:prSet presAssocID="{0864B21B-C169-C243-91B0-4DF8CABF13E3}" presName="BackAccent" presStyleLbl="bgShp" presStyleIdx="2" presStyleCnt="6"/>
      <dgm:spPr/>
    </dgm:pt>
    <dgm:pt modelId="{70DF2B3C-0F01-5148-B990-038525B83258}" type="pres">
      <dgm:prSet presAssocID="{0864B21B-C169-C243-91B0-4DF8CABF13E3}" presName="Accent" presStyleLbl="alignNode1" presStyleIdx="2" presStyleCnt="6"/>
      <dgm:spPr/>
    </dgm:pt>
    <dgm:pt modelId="{D3B5C5DC-6878-FE4E-88FC-BD2739165DBE}" type="pres">
      <dgm:prSet presAssocID="{0864B21B-C169-C243-91B0-4DF8CABF13E3}" presName="Child" presStyleLbl="revTx" presStyleIdx="4" presStyleCnt="12">
        <dgm:presLayoutVars>
          <dgm:chMax val="0"/>
          <dgm:chPref val="0"/>
          <dgm:bulletEnabled val="1"/>
        </dgm:presLayoutVars>
      </dgm:prSet>
      <dgm:spPr/>
    </dgm:pt>
    <dgm:pt modelId="{C202369D-016B-D445-A33B-D1967858DD81}" type="pres">
      <dgm:prSet presAssocID="{0864B21B-C169-C243-91B0-4DF8CABF13E3}" presName="Parent" presStyleLbl="revTx" presStyleIdx="5" presStyleCnt="12">
        <dgm:presLayoutVars>
          <dgm:chMax val="1"/>
          <dgm:chPref val="1"/>
          <dgm:bulletEnabled val="1"/>
        </dgm:presLayoutVars>
      </dgm:prSet>
      <dgm:spPr/>
    </dgm:pt>
    <dgm:pt modelId="{A30A6903-5988-EE42-931A-BE3BA21392ED}" type="pres">
      <dgm:prSet presAssocID="{75409149-0366-8347-812E-EFC70BA851AE}" presName="sibTrans" presStyleCnt="0"/>
      <dgm:spPr/>
    </dgm:pt>
    <dgm:pt modelId="{3A3D0F06-C56B-8549-A06D-2D77D9712F2C}" type="pres">
      <dgm:prSet presAssocID="{3157710D-4208-8648-9EF2-CED5E781A1BC}" presName="composite" presStyleCnt="0"/>
      <dgm:spPr/>
    </dgm:pt>
    <dgm:pt modelId="{3703F5DC-18BA-CC40-BB70-93E6B50FA756}" type="pres">
      <dgm:prSet presAssocID="{3157710D-4208-8648-9EF2-CED5E781A1BC}" presName="BackAccent" presStyleLbl="bgShp" presStyleIdx="3" presStyleCnt="6"/>
      <dgm:spPr/>
    </dgm:pt>
    <dgm:pt modelId="{569E3885-6AED-EF4B-B45C-F5C467A451D0}" type="pres">
      <dgm:prSet presAssocID="{3157710D-4208-8648-9EF2-CED5E781A1BC}" presName="Accent" presStyleLbl="alignNode1" presStyleIdx="3" presStyleCnt="6"/>
      <dgm:spPr/>
    </dgm:pt>
    <dgm:pt modelId="{2ED4086F-16AE-B54E-A628-1BFA11A36BB4}" type="pres">
      <dgm:prSet presAssocID="{3157710D-4208-8648-9EF2-CED5E781A1BC}" presName="Child" presStyleLbl="revTx" presStyleIdx="6" presStyleCnt="12">
        <dgm:presLayoutVars>
          <dgm:chMax val="0"/>
          <dgm:chPref val="0"/>
          <dgm:bulletEnabled val="1"/>
        </dgm:presLayoutVars>
      </dgm:prSet>
      <dgm:spPr/>
    </dgm:pt>
    <dgm:pt modelId="{24C6725E-5187-1947-AA6B-C3D3498A8440}" type="pres">
      <dgm:prSet presAssocID="{3157710D-4208-8648-9EF2-CED5E781A1BC}" presName="Parent" presStyleLbl="revTx" presStyleIdx="7" presStyleCnt="12">
        <dgm:presLayoutVars>
          <dgm:chMax val="1"/>
          <dgm:chPref val="1"/>
          <dgm:bulletEnabled val="1"/>
        </dgm:presLayoutVars>
      </dgm:prSet>
      <dgm:spPr/>
    </dgm:pt>
    <dgm:pt modelId="{E0DE6563-8025-F643-9B84-9C5C48FBA9C6}" type="pres">
      <dgm:prSet presAssocID="{0362C9B4-96C8-6C46-A076-FE2BB1519B38}" presName="sibTrans" presStyleCnt="0"/>
      <dgm:spPr/>
    </dgm:pt>
    <dgm:pt modelId="{7424972B-E685-D644-AA6C-038A9FC4848E}" type="pres">
      <dgm:prSet presAssocID="{A960E2A6-5180-9C4F-A9BF-3FDDA57B400C}" presName="composite" presStyleCnt="0"/>
      <dgm:spPr/>
    </dgm:pt>
    <dgm:pt modelId="{25E0735A-E7A7-CF4D-8DF2-C437DCCA6FD3}" type="pres">
      <dgm:prSet presAssocID="{A960E2A6-5180-9C4F-A9BF-3FDDA57B400C}" presName="BackAccent" presStyleLbl="bgShp" presStyleIdx="4" presStyleCnt="6"/>
      <dgm:spPr/>
    </dgm:pt>
    <dgm:pt modelId="{2B26B785-EE0C-9442-BB54-D77B5EB97885}" type="pres">
      <dgm:prSet presAssocID="{A960E2A6-5180-9C4F-A9BF-3FDDA57B400C}" presName="Accent" presStyleLbl="alignNode1" presStyleIdx="4" presStyleCnt="6"/>
      <dgm:spPr/>
    </dgm:pt>
    <dgm:pt modelId="{B86649E0-4DD2-B24C-B6D7-51B9A046BC82}" type="pres">
      <dgm:prSet presAssocID="{A960E2A6-5180-9C4F-A9BF-3FDDA57B400C}" presName="Child" presStyleLbl="revTx" presStyleIdx="8" presStyleCnt="12">
        <dgm:presLayoutVars>
          <dgm:chMax val="0"/>
          <dgm:chPref val="0"/>
          <dgm:bulletEnabled val="1"/>
        </dgm:presLayoutVars>
      </dgm:prSet>
      <dgm:spPr/>
    </dgm:pt>
    <dgm:pt modelId="{B6D3E6C3-FFFE-9F49-88BA-FA319B4737A0}" type="pres">
      <dgm:prSet presAssocID="{A960E2A6-5180-9C4F-A9BF-3FDDA57B400C}" presName="Parent" presStyleLbl="revTx" presStyleIdx="9" presStyleCnt="12">
        <dgm:presLayoutVars>
          <dgm:chMax val="1"/>
          <dgm:chPref val="1"/>
          <dgm:bulletEnabled val="1"/>
        </dgm:presLayoutVars>
      </dgm:prSet>
      <dgm:spPr/>
    </dgm:pt>
    <dgm:pt modelId="{0C2B44E4-3D1D-6A43-B6EC-00F3A6CA3623}" type="pres">
      <dgm:prSet presAssocID="{8150E19C-3CA0-B84B-93A4-23B0E28A04D5}" presName="sibTrans" presStyleCnt="0"/>
      <dgm:spPr/>
    </dgm:pt>
    <dgm:pt modelId="{5AF0F34D-14C0-074C-BC96-04EA21D3CD90}" type="pres">
      <dgm:prSet presAssocID="{7832C203-AAE7-FF4D-99DD-23A2EA74D0C5}" presName="composite" presStyleCnt="0"/>
      <dgm:spPr/>
    </dgm:pt>
    <dgm:pt modelId="{1C4C8552-64B3-1C4D-B172-13755C5D9310}" type="pres">
      <dgm:prSet presAssocID="{7832C203-AAE7-FF4D-99DD-23A2EA74D0C5}" presName="BackAccent" presStyleLbl="bgShp" presStyleIdx="5" presStyleCnt="6"/>
      <dgm:spPr/>
    </dgm:pt>
    <dgm:pt modelId="{F88C0B81-0406-0C4D-AAFF-BC8A01192233}" type="pres">
      <dgm:prSet presAssocID="{7832C203-AAE7-FF4D-99DD-23A2EA74D0C5}" presName="Accent" presStyleLbl="alignNode1" presStyleIdx="5" presStyleCnt="6"/>
      <dgm:spPr/>
    </dgm:pt>
    <dgm:pt modelId="{7DEDC499-E94B-A248-815B-D27D8CE66B15}" type="pres">
      <dgm:prSet presAssocID="{7832C203-AAE7-FF4D-99DD-23A2EA74D0C5}" presName="Child" presStyleLbl="revTx" presStyleIdx="10" presStyleCnt="12">
        <dgm:presLayoutVars>
          <dgm:chMax val="0"/>
          <dgm:chPref val="0"/>
          <dgm:bulletEnabled val="1"/>
        </dgm:presLayoutVars>
      </dgm:prSet>
      <dgm:spPr/>
    </dgm:pt>
    <dgm:pt modelId="{11C951B4-59DF-5F44-BBA1-B7BC73B08675}" type="pres">
      <dgm:prSet presAssocID="{7832C203-AAE7-FF4D-99DD-23A2EA74D0C5}" presName="Parent" presStyleLbl="revTx" presStyleIdx="11" presStyleCnt="12">
        <dgm:presLayoutVars>
          <dgm:chMax val="1"/>
          <dgm:chPref val="1"/>
          <dgm:bulletEnabled val="1"/>
        </dgm:presLayoutVars>
      </dgm:prSet>
      <dgm:spPr/>
    </dgm:pt>
  </dgm:ptLst>
  <dgm:cxnLst>
    <dgm:cxn modelId="{C0E14A02-7F80-7D40-B2C6-AA1061DF0107}" type="presOf" srcId="{A22F733B-0513-934C-9447-BF390C461392}" destId="{D3B5C5DC-6878-FE4E-88FC-BD2739165DBE}" srcOrd="0" destOrd="0" presId="urn:microsoft.com/office/officeart/2008/layout/IncreasingCircleProcess"/>
    <dgm:cxn modelId="{9FA22303-2845-9448-A688-980C1EAACE98}" srcId="{E85F110A-CDF8-2E47-964B-E8361776B5F9}" destId="{0864B21B-C169-C243-91B0-4DF8CABF13E3}" srcOrd="2" destOrd="0" parTransId="{8FE56E15-826F-A04C-878D-A9BDD9589D7D}" sibTransId="{75409149-0366-8347-812E-EFC70BA851AE}"/>
    <dgm:cxn modelId="{58ED3621-EC2A-8C44-A3DB-2071CEA090FF}" srcId="{A960E2A6-5180-9C4F-A9BF-3FDDA57B400C}" destId="{C1927D97-71EB-F04E-B377-5C405F26B455}" srcOrd="0" destOrd="0" parTransId="{9C575796-A684-F44E-9ED2-A86C71898B2E}" sibTransId="{FF0D4C71-5ED7-CA47-9DCA-B9B029BEBA6C}"/>
    <dgm:cxn modelId="{CB259239-EC14-944C-9A4B-7EF0B1316995}" type="presOf" srcId="{FA75FD8C-5946-BD43-913B-1D028818411F}" destId="{118E630B-07C1-B349-BEE5-BCB912E31D96}" srcOrd="0" destOrd="0" presId="urn:microsoft.com/office/officeart/2008/layout/IncreasingCircleProcess"/>
    <dgm:cxn modelId="{9B0D2A41-6444-1A4E-B808-7A3D3E52CAC0}" srcId="{E85F110A-CDF8-2E47-964B-E8361776B5F9}" destId="{8197ED23-A0DF-5142-94D9-EBC8C64AE12F}" srcOrd="0" destOrd="0" parTransId="{1EA38F6F-D85C-DB41-A874-CC3726F77FD9}" sibTransId="{F32E899D-1973-E341-85D6-1D4FD5357FF2}"/>
    <dgm:cxn modelId="{57ECC449-7746-9A42-AC65-A93105F53246}" type="presOf" srcId="{E85F110A-CDF8-2E47-964B-E8361776B5F9}" destId="{C49F02F0-9F26-5248-9711-F47A278AD83A}" srcOrd="0" destOrd="0" presId="urn:microsoft.com/office/officeart/2008/layout/IncreasingCircleProcess"/>
    <dgm:cxn modelId="{AC10E14E-413D-3F4F-B23A-734F460775ED}" srcId="{E85F110A-CDF8-2E47-964B-E8361776B5F9}" destId="{3157710D-4208-8648-9EF2-CED5E781A1BC}" srcOrd="3" destOrd="0" parTransId="{7388A3AE-48FD-E048-83FD-C25B98725C5F}" sibTransId="{0362C9B4-96C8-6C46-A076-FE2BB1519B38}"/>
    <dgm:cxn modelId="{EBFC3D5A-9451-A044-96B5-E64D76FAE0E3}" srcId="{E85F110A-CDF8-2E47-964B-E8361776B5F9}" destId="{7832C203-AAE7-FF4D-99DD-23A2EA74D0C5}" srcOrd="5" destOrd="0" parTransId="{DE4EEF07-7FD2-AC44-AF72-4FD62F5B694A}" sibTransId="{4A3B713E-37E9-3D41-A66D-EF89E11FAF7B}"/>
    <dgm:cxn modelId="{F2D5F65D-CAF0-4F4D-8EA0-B4B1E10B8D6A}" type="presOf" srcId="{19A17DF1-E5B2-AB48-A470-BB3D3F9C08A7}" destId="{C6BB7663-1B5C-9447-BCE1-B508D48FB8DC}" srcOrd="0" destOrd="0" presId="urn:microsoft.com/office/officeart/2008/layout/IncreasingCircleProcess"/>
    <dgm:cxn modelId="{5372777C-CC47-E24D-9DBA-5188A2B209EA}" type="presOf" srcId="{66AA9AB3-61E1-0242-A0C2-02C6E088353A}" destId="{2ED4086F-16AE-B54E-A628-1BFA11A36BB4}" srcOrd="0" destOrd="0" presId="urn:microsoft.com/office/officeart/2008/layout/IncreasingCircleProcess"/>
    <dgm:cxn modelId="{9D790D81-66B9-1449-8C3D-41DB808FDDB3}" type="presOf" srcId="{C1927D97-71EB-F04E-B377-5C405F26B455}" destId="{B86649E0-4DD2-B24C-B6D7-51B9A046BC82}" srcOrd="0" destOrd="0" presId="urn:microsoft.com/office/officeart/2008/layout/IncreasingCircleProcess"/>
    <dgm:cxn modelId="{E3CA2E85-D0A1-8745-99B9-6079E2F95B30}" srcId="{FA75FD8C-5946-BD43-913B-1D028818411F}" destId="{19A17DF1-E5B2-AB48-A470-BB3D3F9C08A7}" srcOrd="0" destOrd="0" parTransId="{2AC3D3DB-7D01-7E42-8ED3-1413786C8040}" sibTransId="{BE7056B6-E8A3-A64E-A872-A98E132B1D3A}"/>
    <dgm:cxn modelId="{104F4F87-6566-E547-A817-1D54166B483C}" srcId="{E85F110A-CDF8-2E47-964B-E8361776B5F9}" destId="{FA75FD8C-5946-BD43-913B-1D028818411F}" srcOrd="1" destOrd="0" parTransId="{61C7B123-73B8-2346-99E6-C0C8693D2D1C}" sibTransId="{4EAE0F74-4D77-BB47-B5C9-4EB5FEA6B4BE}"/>
    <dgm:cxn modelId="{894A64A7-ED28-CF46-86D3-5FE42DCE36CA}" type="presOf" srcId="{3157710D-4208-8648-9EF2-CED5E781A1BC}" destId="{24C6725E-5187-1947-AA6B-C3D3498A8440}" srcOrd="0" destOrd="0" presId="urn:microsoft.com/office/officeart/2008/layout/IncreasingCircleProcess"/>
    <dgm:cxn modelId="{6A20DDAA-00E7-984E-BE78-DA05F88367CF}" srcId="{E85F110A-CDF8-2E47-964B-E8361776B5F9}" destId="{A960E2A6-5180-9C4F-A9BF-3FDDA57B400C}" srcOrd="4" destOrd="0" parTransId="{B31DFD69-2A19-484B-9AC4-266D1C633931}" sibTransId="{8150E19C-3CA0-B84B-93A4-23B0E28A04D5}"/>
    <dgm:cxn modelId="{6595A2B9-8F15-F54C-B59F-C32680A8A95D}" srcId="{0864B21B-C169-C243-91B0-4DF8CABF13E3}" destId="{A22F733B-0513-934C-9447-BF390C461392}" srcOrd="0" destOrd="0" parTransId="{4EFB7E03-93F0-F040-81CA-49B2047BF07A}" sibTransId="{F8E4530E-24DC-DC41-93BD-D9FCDA8FA16F}"/>
    <dgm:cxn modelId="{B7BB94BC-E06C-2948-B0B7-2F85D909EE2D}" srcId="{7832C203-AAE7-FF4D-99DD-23A2EA74D0C5}" destId="{42D0C092-1608-F140-9260-411D4D31AB08}" srcOrd="0" destOrd="0" parTransId="{854CE1D1-17F2-7F45-984A-8429323755CE}" sibTransId="{CC59AC88-6803-9D49-8A54-168A0746622B}"/>
    <dgm:cxn modelId="{CEB634C2-368C-4D4D-87D4-500D5C9F5722}" type="presOf" srcId="{42D0C092-1608-F140-9260-411D4D31AB08}" destId="{7DEDC499-E94B-A248-815B-D27D8CE66B15}" srcOrd="0" destOrd="0" presId="urn:microsoft.com/office/officeart/2008/layout/IncreasingCircleProcess"/>
    <dgm:cxn modelId="{C8A9B1CA-4AFE-994B-A53B-90E7B91933E6}" type="presOf" srcId="{0864B21B-C169-C243-91B0-4DF8CABF13E3}" destId="{C202369D-016B-D445-A33B-D1967858DD81}" srcOrd="0" destOrd="0" presId="urn:microsoft.com/office/officeart/2008/layout/IncreasingCircleProcess"/>
    <dgm:cxn modelId="{770537D6-10DA-2A42-AB7C-4FB8A6CB1782}" type="presOf" srcId="{02D23937-DD19-D640-9FB1-329C3B053C2D}" destId="{96543D79-C5C6-5240-A427-31053083DFFB}" srcOrd="0" destOrd="0" presId="urn:microsoft.com/office/officeart/2008/layout/IncreasingCircleProcess"/>
    <dgm:cxn modelId="{F29FAED7-9905-814C-89ED-B015EC5598AF}" srcId="{3157710D-4208-8648-9EF2-CED5E781A1BC}" destId="{66AA9AB3-61E1-0242-A0C2-02C6E088353A}" srcOrd="0" destOrd="0" parTransId="{B3D1B489-A216-0443-BAE7-E5224891A21D}" sibTransId="{72A7E8F4-88F6-8441-B89C-8CAE88BD799E}"/>
    <dgm:cxn modelId="{A0FCF6DE-E8AA-AF49-8C31-BF98ECCF1FAD}" type="presOf" srcId="{7832C203-AAE7-FF4D-99DD-23A2EA74D0C5}" destId="{11C951B4-59DF-5F44-BBA1-B7BC73B08675}" srcOrd="0" destOrd="0" presId="urn:microsoft.com/office/officeart/2008/layout/IncreasingCircleProcess"/>
    <dgm:cxn modelId="{F2905FE5-FD33-8845-94B8-503AF51974F7}" srcId="{8197ED23-A0DF-5142-94D9-EBC8C64AE12F}" destId="{02D23937-DD19-D640-9FB1-329C3B053C2D}" srcOrd="0" destOrd="0" parTransId="{628300C9-C56E-8943-BA1F-DD8922F804C8}" sibTransId="{44F5F718-9E40-E648-AB0C-9B47B4DAEA91}"/>
    <dgm:cxn modelId="{CDD8ABF1-2C2B-8B44-BA15-F10F9AF52720}" type="presOf" srcId="{A960E2A6-5180-9C4F-A9BF-3FDDA57B400C}" destId="{B6D3E6C3-FFFE-9F49-88BA-FA319B4737A0}" srcOrd="0" destOrd="0" presId="urn:microsoft.com/office/officeart/2008/layout/IncreasingCircleProcess"/>
    <dgm:cxn modelId="{BB984DFB-0A85-1E44-90F9-CD0C3DC3B9E5}" type="presOf" srcId="{8197ED23-A0DF-5142-94D9-EBC8C64AE12F}" destId="{C82183E0-87E3-5E4A-BFD8-C20C70617F1F}" srcOrd="0" destOrd="0" presId="urn:microsoft.com/office/officeart/2008/layout/IncreasingCircleProcess"/>
    <dgm:cxn modelId="{8D11AD47-AC97-A348-979E-18F957D9B354}" type="presParOf" srcId="{C49F02F0-9F26-5248-9711-F47A278AD83A}" destId="{2A21CE24-F9D7-4B43-A842-63A806F32096}" srcOrd="0" destOrd="0" presId="urn:microsoft.com/office/officeart/2008/layout/IncreasingCircleProcess"/>
    <dgm:cxn modelId="{39CC23CB-7C00-CE42-AD76-BC356548D034}" type="presParOf" srcId="{2A21CE24-F9D7-4B43-A842-63A806F32096}" destId="{8419AF48-69E3-A741-A57E-1300ACE86F6D}" srcOrd="0" destOrd="0" presId="urn:microsoft.com/office/officeart/2008/layout/IncreasingCircleProcess"/>
    <dgm:cxn modelId="{A0BE91C4-1615-D04E-93F1-FD0F7228336A}" type="presParOf" srcId="{2A21CE24-F9D7-4B43-A842-63A806F32096}" destId="{8B27BAF2-D6C3-4C4B-B5A2-0C198C2377B4}" srcOrd="1" destOrd="0" presId="urn:microsoft.com/office/officeart/2008/layout/IncreasingCircleProcess"/>
    <dgm:cxn modelId="{BB367F85-6033-1A4D-939C-58CD433DFAC3}" type="presParOf" srcId="{2A21CE24-F9D7-4B43-A842-63A806F32096}" destId="{96543D79-C5C6-5240-A427-31053083DFFB}" srcOrd="2" destOrd="0" presId="urn:microsoft.com/office/officeart/2008/layout/IncreasingCircleProcess"/>
    <dgm:cxn modelId="{682219D1-8F5A-5045-88E8-80F9A4E3E286}" type="presParOf" srcId="{2A21CE24-F9D7-4B43-A842-63A806F32096}" destId="{C82183E0-87E3-5E4A-BFD8-C20C70617F1F}" srcOrd="3" destOrd="0" presId="urn:microsoft.com/office/officeart/2008/layout/IncreasingCircleProcess"/>
    <dgm:cxn modelId="{D87AEB3C-9CBC-7E4C-ACC1-C17637E8490A}" type="presParOf" srcId="{C49F02F0-9F26-5248-9711-F47A278AD83A}" destId="{DEC31A40-9078-C345-877C-A5213093B2B3}" srcOrd="1" destOrd="0" presId="urn:microsoft.com/office/officeart/2008/layout/IncreasingCircleProcess"/>
    <dgm:cxn modelId="{226B23CF-0131-4E43-83C8-AEB132575DD6}" type="presParOf" srcId="{C49F02F0-9F26-5248-9711-F47A278AD83A}" destId="{F3E11012-FEA0-B14D-904C-C5752D6611CD}" srcOrd="2" destOrd="0" presId="urn:microsoft.com/office/officeart/2008/layout/IncreasingCircleProcess"/>
    <dgm:cxn modelId="{0DDEE778-CC87-194F-ADFC-084FB3E241E9}" type="presParOf" srcId="{F3E11012-FEA0-B14D-904C-C5752D6611CD}" destId="{43AB0C51-BCC6-D640-9B97-93509BDBB8C7}" srcOrd="0" destOrd="0" presId="urn:microsoft.com/office/officeart/2008/layout/IncreasingCircleProcess"/>
    <dgm:cxn modelId="{2ED23EEF-C064-5E4C-AC3A-0D2935A0A9E7}" type="presParOf" srcId="{F3E11012-FEA0-B14D-904C-C5752D6611CD}" destId="{CF152ADC-5D1E-A948-B8D4-964D02863B34}" srcOrd="1" destOrd="0" presId="urn:microsoft.com/office/officeart/2008/layout/IncreasingCircleProcess"/>
    <dgm:cxn modelId="{A84E1802-E9DD-C64C-A8E9-B80CCD649076}" type="presParOf" srcId="{F3E11012-FEA0-B14D-904C-C5752D6611CD}" destId="{C6BB7663-1B5C-9447-BCE1-B508D48FB8DC}" srcOrd="2" destOrd="0" presId="urn:microsoft.com/office/officeart/2008/layout/IncreasingCircleProcess"/>
    <dgm:cxn modelId="{BCCA3F10-E543-DA48-8A13-132E3EAD2072}" type="presParOf" srcId="{F3E11012-FEA0-B14D-904C-C5752D6611CD}" destId="{118E630B-07C1-B349-BEE5-BCB912E31D96}" srcOrd="3" destOrd="0" presId="urn:microsoft.com/office/officeart/2008/layout/IncreasingCircleProcess"/>
    <dgm:cxn modelId="{4A72BAE9-E68C-E14B-AAA9-515808C86884}" type="presParOf" srcId="{C49F02F0-9F26-5248-9711-F47A278AD83A}" destId="{102CDC2B-45E5-FE42-9765-CADEB7866A30}" srcOrd="3" destOrd="0" presId="urn:microsoft.com/office/officeart/2008/layout/IncreasingCircleProcess"/>
    <dgm:cxn modelId="{ADF60F5A-DAB2-714D-A793-43A6DD7C7273}" type="presParOf" srcId="{C49F02F0-9F26-5248-9711-F47A278AD83A}" destId="{5876053F-AA2E-704F-9A7D-9F23A279C3A4}" srcOrd="4" destOrd="0" presId="urn:microsoft.com/office/officeart/2008/layout/IncreasingCircleProcess"/>
    <dgm:cxn modelId="{361D9684-EBA2-8744-9469-3D1A3C98AB3A}" type="presParOf" srcId="{5876053F-AA2E-704F-9A7D-9F23A279C3A4}" destId="{3887A81E-AA21-8545-810A-F10944A6FF0C}" srcOrd="0" destOrd="0" presId="urn:microsoft.com/office/officeart/2008/layout/IncreasingCircleProcess"/>
    <dgm:cxn modelId="{7BE82B15-891D-C741-8698-B513622CA772}" type="presParOf" srcId="{5876053F-AA2E-704F-9A7D-9F23A279C3A4}" destId="{70DF2B3C-0F01-5148-B990-038525B83258}" srcOrd="1" destOrd="0" presId="urn:microsoft.com/office/officeart/2008/layout/IncreasingCircleProcess"/>
    <dgm:cxn modelId="{60166EF0-75DE-5C44-9939-3944E80FE441}" type="presParOf" srcId="{5876053F-AA2E-704F-9A7D-9F23A279C3A4}" destId="{D3B5C5DC-6878-FE4E-88FC-BD2739165DBE}" srcOrd="2" destOrd="0" presId="urn:microsoft.com/office/officeart/2008/layout/IncreasingCircleProcess"/>
    <dgm:cxn modelId="{A722E109-D0DC-EC4D-9245-6A8FE0A5ADE6}" type="presParOf" srcId="{5876053F-AA2E-704F-9A7D-9F23A279C3A4}" destId="{C202369D-016B-D445-A33B-D1967858DD81}" srcOrd="3" destOrd="0" presId="urn:microsoft.com/office/officeart/2008/layout/IncreasingCircleProcess"/>
    <dgm:cxn modelId="{8308A7E3-6048-9C4F-A743-82879AA72972}" type="presParOf" srcId="{C49F02F0-9F26-5248-9711-F47A278AD83A}" destId="{A30A6903-5988-EE42-931A-BE3BA21392ED}" srcOrd="5" destOrd="0" presId="urn:microsoft.com/office/officeart/2008/layout/IncreasingCircleProcess"/>
    <dgm:cxn modelId="{17F4AAD5-0B4B-C84E-AE6D-0BD8AEB6D6FD}" type="presParOf" srcId="{C49F02F0-9F26-5248-9711-F47A278AD83A}" destId="{3A3D0F06-C56B-8549-A06D-2D77D9712F2C}" srcOrd="6" destOrd="0" presId="urn:microsoft.com/office/officeart/2008/layout/IncreasingCircleProcess"/>
    <dgm:cxn modelId="{9B037856-3247-4B42-87A7-2B372488F1A1}" type="presParOf" srcId="{3A3D0F06-C56B-8549-A06D-2D77D9712F2C}" destId="{3703F5DC-18BA-CC40-BB70-93E6B50FA756}" srcOrd="0" destOrd="0" presId="urn:microsoft.com/office/officeart/2008/layout/IncreasingCircleProcess"/>
    <dgm:cxn modelId="{77195FDD-DD57-4848-A310-4CB6EBD2E4D2}" type="presParOf" srcId="{3A3D0F06-C56B-8549-A06D-2D77D9712F2C}" destId="{569E3885-6AED-EF4B-B45C-F5C467A451D0}" srcOrd="1" destOrd="0" presId="urn:microsoft.com/office/officeart/2008/layout/IncreasingCircleProcess"/>
    <dgm:cxn modelId="{A575E4A4-5D97-DE4C-B4B3-06FEB60C5068}" type="presParOf" srcId="{3A3D0F06-C56B-8549-A06D-2D77D9712F2C}" destId="{2ED4086F-16AE-B54E-A628-1BFA11A36BB4}" srcOrd="2" destOrd="0" presId="urn:microsoft.com/office/officeart/2008/layout/IncreasingCircleProcess"/>
    <dgm:cxn modelId="{469C4409-BE38-1D44-B61F-5D6C2A6DE9C9}" type="presParOf" srcId="{3A3D0F06-C56B-8549-A06D-2D77D9712F2C}" destId="{24C6725E-5187-1947-AA6B-C3D3498A8440}" srcOrd="3" destOrd="0" presId="urn:microsoft.com/office/officeart/2008/layout/IncreasingCircleProcess"/>
    <dgm:cxn modelId="{D3B2FABA-59BD-FF42-A5FF-E88C4C5A45EE}" type="presParOf" srcId="{C49F02F0-9F26-5248-9711-F47A278AD83A}" destId="{E0DE6563-8025-F643-9B84-9C5C48FBA9C6}" srcOrd="7" destOrd="0" presId="urn:microsoft.com/office/officeart/2008/layout/IncreasingCircleProcess"/>
    <dgm:cxn modelId="{28AA32E5-692F-3C43-8F3D-1CF0257152F4}" type="presParOf" srcId="{C49F02F0-9F26-5248-9711-F47A278AD83A}" destId="{7424972B-E685-D644-AA6C-038A9FC4848E}" srcOrd="8" destOrd="0" presId="urn:microsoft.com/office/officeart/2008/layout/IncreasingCircleProcess"/>
    <dgm:cxn modelId="{3B731BD4-A99A-914A-9BD0-1F00A433AE45}" type="presParOf" srcId="{7424972B-E685-D644-AA6C-038A9FC4848E}" destId="{25E0735A-E7A7-CF4D-8DF2-C437DCCA6FD3}" srcOrd="0" destOrd="0" presId="urn:microsoft.com/office/officeart/2008/layout/IncreasingCircleProcess"/>
    <dgm:cxn modelId="{FB14EBA0-77D3-464B-B874-68CD2A1FFA5A}" type="presParOf" srcId="{7424972B-E685-D644-AA6C-038A9FC4848E}" destId="{2B26B785-EE0C-9442-BB54-D77B5EB97885}" srcOrd="1" destOrd="0" presId="urn:microsoft.com/office/officeart/2008/layout/IncreasingCircleProcess"/>
    <dgm:cxn modelId="{A742A2C0-D920-E444-AC52-EDF1A2F4F223}" type="presParOf" srcId="{7424972B-E685-D644-AA6C-038A9FC4848E}" destId="{B86649E0-4DD2-B24C-B6D7-51B9A046BC82}" srcOrd="2" destOrd="0" presId="urn:microsoft.com/office/officeart/2008/layout/IncreasingCircleProcess"/>
    <dgm:cxn modelId="{444BFA29-4118-6D4E-9DB1-36F861CC9087}" type="presParOf" srcId="{7424972B-E685-D644-AA6C-038A9FC4848E}" destId="{B6D3E6C3-FFFE-9F49-88BA-FA319B4737A0}" srcOrd="3" destOrd="0" presId="urn:microsoft.com/office/officeart/2008/layout/IncreasingCircleProcess"/>
    <dgm:cxn modelId="{28453AAB-8544-974F-9EDF-285DA22E054E}" type="presParOf" srcId="{C49F02F0-9F26-5248-9711-F47A278AD83A}" destId="{0C2B44E4-3D1D-6A43-B6EC-00F3A6CA3623}" srcOrd="9" destOrd="0" presId="urn:microsoft.com/office/officeart/2008/layout/IncreasingCircleProcess"/>
    <dgm:cxn modelId="{7040D6E5-98A9-EA4C-B4D7-D0AC986093DA}" type="presParOf" srcId="{C49F02F0-9F26-5248-9711-F47A278AD83A}" destId="{5AF0F34D-14C0-074C-BC96-04EA21D3CD90}" srcOrd="10" destOrd="0" presId="urn:microsoft.com/office/officeart/2008/layout/IncreasingCircleProcess"/>
    <dgm:cxn modelId="{3F5BE2C2-02F3-3645-B7BE-40F9CA588B18}" type="presParOf" srcId="{5AF0F34D-14C0-074C-BC96-04EA21D3CD90}" destId="{1C4C8552-64B3-1C4D-B172-13755C5D9310}" srcOrd="0" destOrd="0" presId="urn:microsoft.com/office/officeart/2008/layout/IncreasingCircleProcess"/>
    <dgm:cxn modelId="{BCBB28ED-1374-EB47-9714-78EC934F1901}" type="presParOf" srcId="{5AF0F34D-14C0-074C-BC96-04EA21D3CD90}" destId="{F88C0B81-0406-0C4D-AAFF-BC8A01192233}" srcOrd="1" destOrd="0" presId="urn:microsoft.com/office/officeart/2008/layout/IncreasingCircleProcess"/>
    <dgm:cxn modelId="{F31DC113-2B35-614D-A750-799F56B57558}" type="presParOf" srcId="{5AF0F34D-14C0-074C-BC96-04EA21D3CD90}" destId="{7DEDC499-E94B-A248-815B-D27D8CE66B15}" srcOrd="2" destOrd="0" presId="urn:microsoft.com/office/officeart/2008/layout/IncreasingCircleProcess"/>
    <dgm:cxn modelId="{50D5C913-735F-5E49-A4EE-03EF891D41B0}" type="presParOf" srcId="{5AF0F34D-14C0-074C-BC96-04EA21D3CD90}" destId="{11C951B4-59DF-5F44-BBA1-B7BC73B08675}"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0E9D46-BC88-8447-94D6-B27B8187A9E1}" type="doc">
      <dgm:prSet loTypeId="urn:microsoft.com/office/officeart/2005/8/layout/venn3" loCatId="" qsTypeId="urn:microsoft.com/office/officeart/2005/8/quickstyle/3d3" qsCatId="3D" csTypeId="urn:microsoft.com/office/officeart/2005/8/colors/accent1_2" csCatId="accent1" phldr="1"/>
      <dgm:spPr/>
      <dgm:t>
        <a:bodyPr/>
        <a:lstStyle/>
        <a:p>
          <a:endParaRPr lang="en-GB"/>
        </a:p>
      </dgm:t>
    </dgm:pt>
    <dgm:pt modelId="{E0BC894C-FF4C-7949-A436-8BC6DAB0958D}">
      <dgm:prSet phldrT="[Text]"/>
      <dgm:spPr/>
      <dgm:t>
        <a:bodyPr/>
        <a:lstStyle/>
        <a:p>
          <a:r>
            <a:rPr lang="en-GB" b="1">
              <a:solidFill>
                <a:schemeClr val="bg1"/>
              </a:solidFill>
            </a:rPr>
            <a:t>Needs</a:t>
          </a:r>
        </a:p>
      </dgm:t>
    </dgm:pt>
    <dgm:pt modelId="{D372DA59-5211-CD41-B7B0-7526C0AE31F5}" type="parTrans" cxnId="{BD3C27DA-410B-604C-A0BD-C53DFC4726BF}">
      <dgm:prSet/>
      <dgm:spPr/>
      <dgm:t>
        <a:bodyPr/>
        <a:lstStyle/>
        <a:p>
          <a:endParaRPr lang="en-GB" b="1">
            <a:solidFill>
              <a:schemeClr val="bg1"/>
            </a:solidFill>
          </a:endParaRPr>
        </a:p>
      </dgm:t>
    </dgm:pt>
    <dgm:pt modelId="{B411C1F3-D18F-7D44-A351-A74ED0FF2109}" type="sibTrans" cxnId="{BD3C27DA-410B-604C-A0BD-C53DFC4726BF}">
      <dgm:prSet/>
      <dgm:spPr/>
      <dgm:t>
        <a:bodyPr/>
        <a:lstStyle/>
        <a:p>
          <a:endParaRPr lang="en-GB" b="1">
            <a:solidFill>
              <a:schemeClr val="bg1"/>
            </a:solidFill>
          </a:endParaRPr>
        </a:p>
      </dgm:t>
    </dgm:pt>
    <dgm:pt modelId="{7E3F3844-3096-5E40-8ED9-53B6BC4E24D0}">
      <dgm:prSet/>
      <dgm:spPr/>
      <dgm:t>
        <a:bodyPr/>
        <a:lstStyle/>
        <a:p>
          <a:r>
            <a:rPr lang="en-GB" b="1">
              <a:solidFill>
                <a:schemeClr val="bg1"/>
              </a:solidFill>
            </a:rPr>
            <a:t>Social Relations and Power within the Household And Community</a:t>
          </a:r>
          <a:endParaRPr lang="en-GB" b="1" dirty="0">
            <a:solidFill>
              <a:schemeClr val="bg1"/>
            </a:solidFill>
          </a:endParaRPr>
        </a:p>
      </dgm:t>
    </dgm:pt>
    <dgm:pt modelId="{FD22363C-B967-F94D-B8AD-9E3B145F897C}" type="parTrans" cxnId="{25527647-27CD-B944-BD69-293269B64C28}">
      <dgm:prSet/>
      <dgm:spPr/>
      <dgm:t>
        <a:bodyPr/>
        <a:lstStyle/>
        <a:p>
          <a:endParaRPr lang="en-GB" b="1">
            <a:solidFill>
              <a:schemeClr val="bg1"/>
            </a:solidFill>
          </a:endParaRPr>
        </a:p>
      </dgm:t>
    </dgm:pt>
    <dgm:pt modelId="{AF4E2FE2-4BBD-F545-8E73-6862504E27FE}" type="sibTrans" cxnId="{25527647-27CD-B944-BD69-293269B64C28}">
      <dgm:prSet/>
      <dgm:spPr/>
      <dgm:t>
        <a:bodyPr/>
        <a:lstStyle/>
        <a:p>
          <a:endParaRPr lang="en-GB" b="1">
            <a:solidFill>
              <a:schemeClr val="bg1"/>
            </a:solidFill>
          </a:endParaRPr>
        </a:p>
      </dgm:t>
    </dgm:pt>
    <dgm:pt modelId="{78529141-EA9C-9A4C-85FA-02E26513A730}">
      <dgm:prSet/>
      <dgm:spPr/>
      <dgm:t>
        <a:bodyPr/>
        <a:lstStyle/>
        <a:p>
          <a:r>
            <a:rPr lang="en-GB" b="1">
              <a:solidFill>
                <a:schemeClr val="bg1"/>
              </a:solidFill>
            </a:rPr>
            <a:t>Food availability</a:t>
          </a:r>
          <a:endParaRPr lang="en-GB" b="1" dirty="0">
            <a:solidFill>
              <a:schemeClr val="bg1"/>
            </a:solidFill>
          </a:endParaRPr>
        </a:p>
      </dgm:t>
    </dgm:pt>
    <dgm:pt modelId="{3A14A3C1-3ED6-A74A-86CD-BB8DD4E758BB}" type="parTrans" cxnId="{A110493D-0A68-ED49-ADF2-8979A5B70A87}">
      <dgm:prSet/>
      <dgm:spPr/>
      <dgm:t>
        <a:bodyPr/>
        <a:lstStyle/>
        <a:p>
          <a:endParaRPr lang="en-GB" b="1">
            <a:solidFill>
              <a:schemeClr val="bg1"/>
            </a:solidFill>
          </a:endParaRPr>
        </a:p>
      </dgm:t>
    </dgm:pt>
    <dgm:pt modelId="{ED58C36C-BA4B-9140-906C-CF8E1D8EA60C}" type="sibTrans" cxnId="{A110493D-0A68-ED49-ADF2-8979A5B70A87}">
      <dgm:prSet/>
      <dgm:spPr/>
      <dgm:t>
        <a:bodyPr/>
        <a:lstStyle/>
        <a:p>
          <a:endParaRPr lang="en-GB" b="1">
            <a:solidFill>
              <a:schemeClr val="bg1"/>
            </a:solidFill>
          </a:endParaRPr>
        </a:p>
      </dgm:t>
    </dgm:pt>
    <dgm:pt modelId="{1BF4D9EA-2857-D744-A810-5A4D92F464E3}">
      <dgm:prSet/>
      <dgm:spPr/>
      <dgm:t>
        <a:bodyPr/>
        <a:lstStyle/>
        <a:p>
          <a:r>
            <a:rPr lang="en-GB" b="1">
              <a:solidFill>
                <a:schemeClr val="bg1"/>
              </a:solidFill>
            </a:rPr>
            <a:t>Markets</a:t>
          </a:r>
          <a:endParaRPr lang="en-GB" b="1" dirty="0">
            <a:solidFill>
              <a:schemeClr val="bg1"/>
            </a:solidFill>
          </a:endParaRPr>
        </a:p>
      </dgm:t>
    </dgm:pt>
    <dgm:pt modelId="{A70F9E16-8B17-4D47-B8FE-5C639EA324D6}" type="parTrans" cxnId="{22D9CB8F-68C0-014B-9E59-FFA599907133}">
      <dgm:prSet/>
      <dgm:spPr/>
      <dgm:t>
        <a:bodyPr/>
        <a:lstStyle/>
        <a:p>
          <a:endParaRPr lang="en-GB" b="1">
            <a:solidFill>
              <a:schemeClr val="bg1"/>
            </a:solidFill>
          </a:endParaRPr>
        </a:p>
      </dgm:t>
    </dgm:pt>
    <dgm:pt modelId="{625C212C-86A6-3B4F-A6C4-5E04B5419519}" type="sibTrans" cxnId="{22D9CB8F-68C0-014B-9E59-FFA599907133}">
      <dgm:prSet/>
      <dgm:spPr/>
      <dgm:t>
        <a:bodyPr/>
        <a:lstStyle/>
        <a:p>
          <a:endParaRPr lang="en-GB" b="1">
            <a:solidFill>
              <a:schemeClr val="bg1"/>
            </a:solidFill>
          </a:endParaRPr>
        </a:p>
      </dgm:t>
    </dgm:pt>
    <dgm:pt modelId="{128AFFAB-0740-C946-BE16-64E630B546B1}">
      <dgm:prSet/>
      <dgm:spPr/>
      <dgm:t>
        <a:bodyPr/>
        <a:lstStyle/>
        <a:p>
          <a:r>
            <a:rPr lang="en-GB" b="1">
              <a:solidFill>
                <a:schemeClr val="bg1"/>
              </a:solidFill>
            </a:rPr>
            <a:t>Security and Delivery Mechanisms</a:t>
          </a:r>
          <a:endParaRPr lang="en-GB" b="1" dirty="0">
            <a:solidFill>
              <a:schemeClr val="bg1"/>
            </a:solidFill>
          </a:endParaRPr>
        </a:p>
      </dgm:t>
    </dgm:pt>
    <dgm:pt modelId="{354B133F-5DAE-4341-8887-DBE66E74E0F8}" type="parTrans" cxnId="{EB006D3B-E482-1A48-B8D5-6731F1B64083}">
      <dgm:prSet/>
      <dgm:spPr/>
      <dgm:t>
        <a:bodyPr/>
        <a:lstStyle/>
        <a:p>
          <a:endParaRPr lang="en-GB" b="1">
            <a:solidFill>
              <a:schemeClr val="bg1"/>
            </a:solidFill>
          </a:endParaRPr>
        </a:p>
      </dgm:t>
    </dgm:pt>
    <dgm:pt modelId="{6C711D8F-6BFC-974A-A72A-B4440075D9DF}" type="sibTrans" cxnId="{EB006D3B-E482-1A48-B8D5-6731F1B64083}">
      <dgm:prSet/>
      <dgm:spPr/>
      <dgm:t>
        <a:bodyPr/>
        <a:lstStyle/>
        <a:p>
          <a:endParaRPr lang="en-GB" b="1">
            <a:solidFill>
              <a:schemeClr val="bg1"/>
            </a:solidFill>
          </a:endParaRPr>
        </a:p>
      </dgm:t>
    </dgm:pt>
    <dgm:pt modelId="{B3810D4F-5313-C443-99A2-3CA1C355BFCF}">
      <dgm:prSet/>
      <dgm:spPr/>
      <dgm:t>
        <a:bodyPr/>
        <a:lstStyle/>
        <a:p>
          <a:r>
            <a:rPr lang="en-GB" b="1">
              <a:solidFill>
                <a:schemeClr val="bg1"/>
              </a:solidFill>
            </a:rPr>
            <a:t>Corruption</a:t>
          </a:r>
          <a:endParaRPr lang="en-GB" b="1" dirty="0">
            <a:solidFill>
              <a:schemeClr val="bg1"/>
            </a:solidFill>
          </a:endParaRPr>
        </a:p>
      </dgm:t>
    </dgm:pt>
    <dgm:pt modelId="{22921BC7-7C4D-1F4B-8372-F40019D8AF23}" type="parTrans" cxnId="{C70D01C8-AB6E-944A-A913-B96852BCA03D}">
      <dgm:prSet/>
      <dgm:spPr/>
      <dgm:t>
        <a:bodyPr/>
        <a:lstStyle/>
        <a:p>
          <a:endParaRPr lang="en-GB" b="1">
            <a:solidFill>
              <a:schemeClr val="bg1"/>
            </a:solidFill>
          </a:endParaRPr>
        </a:p>
      </dgm:t>
    </dgm:pt>
    <dgm:pt modelId="{9D4A63DC-B5C0-9C43-B02E-42CCF32B0830}" type="sibTrans" cxnId="{C70D01C8-AB6E-944A-A913-B96852BCA03D}">
      <dgm:prSet/>
      <dgm:spPr/>
      <dgm:t>
        <a:bodyPr/>
        <a:lstStyle/>
        <a:p>
          <a:endParaRPr lang="en-GB" b="1">
            <a:solidFill>
              <a:schemeClr val="bg1"/>
            </a:solidFill>
          </a:endParaRPr>
        </a:p>
      </dgm:t>
    </dgm:pt>
    <dgm:pt modelId="{5A3A26C0-164D-8B4E-A5C1-054C2F05689F}" type="pres">
      <dgm:prSet presAssocID="{130E9D46-BC88-8447-94D6-B27B8187A9E1}" presName="Name0" presStyleCnt="0">
        <dgm:presLayoutVars>
          <dgm:dir/>
          <dgm:resizeHandles val="exact"/>
        </dgm:presLayoutVars>
      </dgm:prSet>
      <dgm:spPr/>
    </dgm:pt>
    <dgm:pt modelId="{B3C0ADF0-2E83-3747-A983-81D256EC95A0}" type="pres">
      <dgm:prSet presAssocID="{E0BC894C-FF4C-7949-A436-8BC6DAB0958D}" presName="Name5" presStyleLbl="vennNode1" presStyleIdx="0" presStyleCnt="6">
        <dgm:presLayoutVars>
          <dgm:bulletEnabled val="1"/>
        </dgm:presLayoutVars>
      </dgm:prSet>
      <dgm:spPr/>
    </dgm:pt>
    <dgm:pt modelId="{A91B1542-37EA-4C41-AB87-503C0EEC7D7E}" type="pres">
      <dgm:prSet presAssocID="{B411C1F3-D18F-7D44-A351-A74ED0FF2109}" presName="space" presStyleCnt="0"/>
      <dgm:spPr/>
    </dgm:pt>
    <dgm:pt modelId="{D041BFF8-B7B6-634D-8EC5-61FFBAC40F2F}" type="pres">
      <dgm:prSet presAssocID="{7E3F3844-3096-5E40-8ED9-53B6BC4E24D0}" presName="Name5" presStyleLbl="vennNode1" presStyleIdx="1" presStyleCnt="6">
        <dgm:presLayoutVars>
          <dgm:bulletEnabled val="1"/>
        </dgm:presLayoutVars>
      </dgm:prSet>
      <dgm:spPr/>
    </dgm:pt>
    <dgm:pt modelId="{5A4345BB-8AA9-4544-9800-F9B1A60D1E0A}" type="pres">
      <dgm:prSet presAssocID="{AF4E2FE2-4BBD-F545-8E73-6862504E27FE}" presName="space" presStyleCnt="0"/>
      <dgm:spPr/>
    </dgm:pt>
    <dgm:pt modelId="{810EE3AC-B72B-3844-A696-EFD4F2551B97}" type="pres">
      <dgm:prSet presAssocID="{78529141-EA9C-9A4C-85FA-02E26513A730}" presName="Name5" presStyleLbl="vennNode1" presStyleIdx="2" presStyleCnt="6">
        <dgm:presLayoutVars>
          <dgm:bulletEnabled val="1"/>
        </dgm:presLayoutVars>
      </dgm:prSet>
      <dgm:spPr/>
    </dgm:pt>
    <dgm:pt modelId="{3F89A372-EAC7-0F47-89C0-CA516D36CAE9}" type="pres">
      <dgm:prSet presAssocID="{ED58C36C-BA4B-9140-906C-CF8E1D8EA60C}" presName="space" presStyleCnt="0"/>
      <dgm:spPr/>
    </dgm:pt>
    <dgm:pt modelId="{CBAAE1B3-0D28-CC42-8687-6F3CB0A95694}" type="pres">
      <dgm:prSet presAssocID="{1BF4D9EA-2857-D744-A810-5A4D92F464E3}" presName="Name5" presStyleLbl="vennNode1" presStyleIdx="3" presStyleCnt="6">
        <dgm:presLayoutVars>
          <dgm:bulletEnabled val="1"/>
        </dgm:presLayoutVars>
      </dgm:prSet>
      <dgm:spPr/>
    </dgm:pt>
    <dgm:pt modelId="{FE93A3E6-A123-7448-B0D6-6D9A5CE6276B}" type="pres">
      <dgm:prSet presAssocID="{625C212C-86A6-3B4F-A6C4-5E04B5419519}" presName="space" presStyleCnt="0"/>
      <dgm:spPr/>
    </dgm:pt>
    <dgm:pt modelId="{E9EBE7C1-9226-4D4F-A988-A2E1E184EB9D}" type="pres">
      <dgm:prSet presAssocID="{128AFFAB-0740-C946-BE16-64E630B546B1}" presName="Name5" presStyleLbl="vennNode1" presStyleIdx="4" presStyleCnt="6">
        <dgm:presLayoutVars>
          <dgm:bulletEnabled val="1"/>
        </dgm:presLayoutVars>
      </dgm:prSet>
      <dgm:spPr/>
    </dgm:pt>
    <dgm:pt modelId="{2DFB6E6E-BAF7-8940-AAA3-3740A8DC0C6A}" type="pres">
      <dgm:prSet presAssocID="{6C711D8F-6BFC-974A-A72A-B4440075D9DF}" presName="space" presStyleCnt="0"/>
      <dgm:spPr/>
    </dgm:pt>
    <dgm:pt modelId="{E128E94F-5E68-DE42-B12A-F7697FF9B6BA}" type="pres">
      <dgm:prSet presAssocID="{B3810D4F-5313-C443-99A2-3CA1C355BFCF}" presName="Name5" presStyleLbl="vennNode1" presStyleIdx="5" presStyleCnt="6">
        <dgm:presLayoutVars>
          <dgm:bulletEnabled val="1"/>
        </dgm:presLayoutVars>
      </dgm:prSet>
      <dgm:spPr/>
    </dgm:pt>
  </dgm:ptLst>
  <dgm:cxnLst>
    <dgm:cxn modelId="{9B318103-0E72-1249-A701-26105E21861A}" type="presOf" srcId="{130E9D46-BC88-8447-94D6-B27B8187A9E1}" destId="{5A3A26C0-164D-8B4E-A5C1-054C2F05689F}" srcOrd="0" destOrd="0" presId="urn:microsoft.com/office/officeart/2005/8/layout/venn3"/>
    <dgm:cxn modelId="{EB006D3B-E482-1A48-B8D5-6731F1B64083}" srcId="{130E9D46-BC88-8447-94D6-B27B8187A9E1}" destId="{128AFFAB-0740-C946-BE16-64E630B546B1}" srcOrd="4" destOrd="0" parTransId="{354B133F-5DAE-4341-8887-DBE66E74E0F8}" sibTransId="{6C711D8F-6BFC-974A-A72A-B4440075D9DF}"/>
    <dgm:cxn modelId="{7975D13C-9F6E-F644-9645-4DBCADCF6BBE}" type="presOf" srcId="{7E3F3844-3096-5E40-8ED9-53B6BC4E24D0}" destId="{D041BFF8-B7B6-634D-8EC5-61FFBAC40F2F}" srcOrd="0" destOrd="0" presId="urn:microsoft.com/office/officeart/2005/8/layout/venn3"/>
    <dgm:cxn modelId="{A110493D-0A68-ED49-ADF2-8979A5B70A87}" srcId="{130E9D46-BC88-8447-94D6-B27B8187A9E1}" destId="{78529141-EA9C-9A4C-85FA-02E26513A730}" srcOrd="2" destOrd="0" parTransId="{3A14A3C1-3ED6-A74A-86CD-BB8DD4E758BB}" sibTransId="{ED58C36C-BA4B-9140-906C-CF8E1D8EA60C}"/>
    <dgm:cxn modelId="{25527647-27CD-B944-BD69-293269B64C28}" srcId="{130E9D46-BC88-8447-94D6-B27B8187A9E1}" destId="{7E3F3844-3096-5E40-8ED9-53B6BC4E24D0}" srcOrd="1" destOrd="0" parTransId="{FD22363C-B967-F94D-B8AD-9E3B145F897C}" sibTransId="{AF4E2FE2-4BBD-F545-8E73-6862504E27FE}"/>
    <dgm:cxn modelId="{31DDDA7C-084C-834E-86AB-FB0A0BD8F16B}" type="presOf" srcId="{1BF4D9EA-2857-D744-A810-5A4D92F464E3}" destId="{CBAAE1B3-0D28-CC42-8687-6F3CB0A95694}" srcOrd="0" destOrd="0" presId="urn:microsoft.com/office/officeart/2005/8/layout/venn3"/>
    <dgm:cxn modelId="{22D9CB8F-68C0-014B-9E59-FFA599907133}" srcId="{130E9D46-BC88-8447-94D6-B27B8187A9E1}" destId="{1BF4D9EA-2857-D744-A810-5A4D92F464E3}" srcOrd="3" destOrd="0" parTransId="{A70F9E16-8B17-4D47-B8FE-5C639EA324D6}" sibTransId="{625C212C-86A6-3B4F-A6C4-5E04B5419519}"/>
    <dgm:cxn modelId="{36DC6EA3-9BDA-4244-8096-E3AE7A14B773}" type="presOf" srcId="{E0BC894C-FF4C-7949-A436-8BC6DAB0958D}" destId="{B3C0ADF0-2E83-3747-A983-81D256EC95A0}" srcOrd="0" destOrd="0" presId="urn:microsoft.com/office/officeart/2005/8/layout/venn3"/>
    <dgm:cxn modelId="{7B9694C1-0AD4-E946-964C-FE355F809FBB}" type="presOf" srcId="{128AFFAB-0740-C946-BE16-64E630B546B1}" destId="{E9EBE7C1-9226-4D4F-A988-A2E1E184EB9D}" srcOrd="0" destOrd="0" presId="urn:microsoft.com/office/officeart/2005/8/layout/venn3"/>
    <dgm:cxn modelId="{E87997C4-D223-E048-8D5B-A66EACDDAF7F}" type="presOf" srcId="{B3810D4F-5313-C443-99A2-3CA1C355BFCF}" destId="{E128E94F-5E68-DE42-B12A-F7697FF9B6BA}" srcOrd="0" destOrd="0" presId="urn:microsoft.com/office/officeart/2005/8/layout/venn3"/>
    <dgm:cxn modelId="{C70D01C8-AB6E-944A-A913-B96852BCA03D}" srcId="{130E9D46-BC88-8447-94D6-B27B8187A9E1}" destId="{B3810D4F-5313-C443-99A2-3CA1C355BFCF}" srcOrd="5" destOrd="0" parTransId="{22921BC7-7C4D-1F4B-8372-F40019D8AF23}" sibTransId="{9D4A63DC-B5C0-9C43-B02E-42CCF32B0830}"/>
    <dgm:cxn modelId="{BD3C27DA-410B-604C-A0BD-C53DFC4726BF}" srcId="{130E9D46-BC88-8447-94D6-B27B8187A9E1}" destId="{E0BC894C-FF4C-7949-A436-8BC6DAB0958D}" srcOrd="0" destOrd="0" parTransId="{D372DA59-5211-CD41-B7B0-7526C0AE31F5}" sibTransId="{B411C1F3-D18F-7D44-A351-A74ED0FF2109}"/>
    <dgm:cxn modelId="{70270AE6-B8CE-DF44-8EB9-B5A10AC0E124}" type="presOf" srcId="{78529141-EA9C-9A4C-85FA-02E26513A730}" destId="{810EE3AC-B72B-3844-A696-EFD4F2551B97}" srcOrd="0" destOrd="0" presId="urn:microsoft.com/office/officeart/2005/8/layout/venn3"/>
    <dgm:cxn modelId="{77720837-AF88-E14C-AE16-D6384B361525}" type="presParOf" srcId="{5A3A26C0-164D-8B4E-A5C1-054C2F05689F}" destId="{B3C0ADF0-2E83-3747-A983-81D256EC95A0}" srcOrd="0" destOrd="0" presId="urn:microsoft.com/office/officeart/2005/8/layout/venn3"/>
    <dgm:cxn modelId="{0400D81E-E5EB-6F45-B975-B14556E91F65}" type="presParOf" srcId="{5A3A26C0-164D-8B4E-A5C1-054C2F05689F}" destId="{A91B1542-37EA-4C41-AB87-503C0EEC7D7E}" srcOrd="1" destOrd="0" presId="urn:microsoft.com/office/officeart/2005/8/layout/venn3"/>
    <dgm:cxn modelId="{8897DC19-3137-5F4B-B611-41B589972F8D}" type="presParOf" srcId="{5A3A26C0-164D-8B4E-A5C1-054C2F05689F}" destId="{D041BFF8-B7B6-634D-8EC5-61FFBAC40F2F}" srcOrd="2" destOrd="0" presId="urn:microsoft.com/office/officeart/2005/8/layout/venn3"/>
    <dgm:cxn modelId="{90A3C61F-44F6-0A40-9751-96BEC4BF7AEE}" type="presParOf" srcId="{5A3A26C0-164D-8B4E-A5C1-054C2F05689F}" destId="{5A4345BB-8AA9-4544-9800-F9B1A60D1E0A}" srcOrd="3" destOrd="0" presId="urn:microsoft.com/office/officeart/2005/8/layout/venn3"/>
    <dgm:cxn modelId="{C0488619-C0A5-C84F-B7A5-790B0BA13C78}" type="presParOf" srcId="{5A3A26C0-164D-8B4E-A5C1-054C2F05689F}" destId="{810EE3AC-B72B-3844-A696-EFD4F2551B97}" srcOrd="4" destOrd="0" presId="urn:microsoft.com/office/officeart/2005/8/layout/venn3"/>
    <dgm:cxn modelId="{E150B26A-A0D5-254A-8CCA-5BF1186DDD96}" type="presParOf" srcId="{5A3A26C0-164D-8B4E-A5C1-054C2F05689F}" destId="{3F89A372-EAC7-0F47-89C0-CA516D36CAE9}" srcOrd="5" destOrd="0" presId="urn:microsoft.com/office/officeart/2005/8/layout/venn3"/>
    <dgm:cxn modelId="{654B2C70-5E74-C64F-AC92-2733360E1338}" type="presParOf" srcId="{5A3A26C0-164D-8B4E-A5C1-054C2F05689F}" destId="{CBAAE1B3-0D28-CC42-8687-6F3CB0A95694}" srcOrd="6" destOrd="0" presId="urn:microsoft.com/office/officeart/2005/8/layout/venn3"/>
    <dgm:cxn modelId="{DBE17903-65F4-D343-A007-CD94B7EC7FB4}" type="presParOf" srcId="{5A3A26C0-164D-8B4E-A5C1-054C2F05689F}" destId="{FE93A3E6-A123-7448-B0D6-6D9A5CE6276B}" srcOrd="7" destOrd="0" presId="urn:microsoft.com/office/officeart/2005/8/layout/venn3"/>
    <dgm:cxn modelId="{D2C09B8E-BB25-784C-AD7E-B917E5D03912}" type="presParOf" srcId="{5A3A26C0-164D-8B4E-A5C1-054C2F05689F}" destId="{E9EBE7C1-9226-4D4F-A988-A2E1E184EB9D}" srcOrd="8" destOrd="0" presId="urn:microsoft.com/office/officeart/2005/8/layout/venn3"/>
    <dgm:cxn modelId="{526B6EAB-1198-4E48-9106-4706B3F25025}" type="presParOf" srcId="{5A3A26C0-164D-8B4E-A5C1-054C2F05689F}" destId="{2DFB6E6E-BAF7-8940-AAA3-3740A8DC0C6A}" srcOrd="9" destOrd="0" presId="urn:microsoft.com/office/officeart/2005/8/layout/venn3"/>
    <dgm:cxn modelId="{50267447-4FAE-1043-B08D-7C665AB6C2A8}" type="presParOf" srcId="{5A3A26C0-164D-8B4E-A5C1-054C2F05689F}" destId="{E128E94F-5E68-DE42-B12A-F7697FF9B6BA}"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4D6033-2A07-4ED6-A305-44B40EBF4214}" type="doc">
      <dgm:prSet loTypeId="urn:microsoft.com/office/officeart/2005/8/layout/process4" loCatId="" qsTypeId="urn:microsoft.com/office/officeart/2005/8/quickstyle/3d4" qsCatId="3D" csTypeId="urn:microsoft.com/office/officeart/2005/8/colors/accent1_2" csCatId="accent1" phldr="1"/>
      <dgm:spPr/>
      <dgm:t>
        <a:bodyPr/>
        <a:lstStyle/>
        <a:p>
          <a:endParaRPr lang="en-US"/>
        </a:p>
      </dgm:t>
    </dgm:pt>
    <dgm:pt modelId="{355FDD07-466E-4690-8CF8-51521A8CEBC5}">
      <dgm:prSet phldrT="[Text]" custT="1"/>
      <dgm:spPr/>
      <dgm:t>
        <a:bodyPr/>
        <a:lstStyle/>
        <a:p>
          <a:r>
            <a:rPr lang="en-GB" sz="2000" b="1">
              <a:solidFill>
                <a:schemeClr val="bg1"/>
              </a:solidFill>
            </a:rPr>
            <a:t>Step 1 – Scenario definition </a:t>
          </a:r>
          <a:endParaRPr lang="en-US" sz="2000" b="1" dirty="0">
            <a:solidFill>
              <a:schemeClr val="bg1"/>
            </a:solidFill>
          </a:endParaRPr>
        </a:p>
      </dgm:t>
    </dgm:pt>
    <dgm:pt modelId="{3C97A9FC-5C8A-4794-AD65-41EA83C65913}" type="parTrans" cxnId="{41A3E0C2-8BAC-4A83-96CB-996D2E162E21}">
      <dgm:prSet/>
      <dgm:spPr/>
      <dgm:t>
        <a:bodyPr/>
        <a:lstStyle/>
        <a:p>
          <a:endParaRPr lang="en-US" sz="2000" b="1">
            <a:solidFill>
              <a:schemeClr val="bg1"/>
            </a:solidFill>
          </a:endParaRPr>
        </a:p>
      </dgm:t>
    </dgm:pt>
    <dgm:pt modelId="{8017D23A-6DAE-4368-A0A4-25DE45D746B6}" type="sibTrans" cxnId="{41A3E0C2-8BAC-4A83-96CB-996D2E162E21}">
      <dgm:prSet/>
      <dgm:spPr/>
      <dgm:t>
        <a:bodyPr/>
        <a:lstStyle/>
        <a:p>
          <a:endParaRPr lang="en-US" sz="2000" b="1">
            <a:solidFill>
              <a:schemeClr val="bg1"/>
            </a:solidFill>
          </a:endParaRPr>
        </a:p>
      </dgm:t>
    </dgm:pt>
    <dgm:pt modelId="{593A6BDB-B5B3-714C-8A94-33FB1C0F3A91}">
      <dgm:prSet custT="1"/>
      <dgm:spPr/>
      <dgm:t>
        <a:bodyPr/>
        <a:lstStyle/>
        <a:p>
          <a:r>
            <a:rPr lang="en-GB" sz="2000" b="1">
              <a:solidFill>
                <a:schemeClr val="bg1"/>
              </a:solidFill>
            </a:rPr>
            <a:t>Step 2 – Cash feasibility assessments </a:t>
          </a:r>
        </a:p>
      </dgm:t>
    </dgm:pt>
    <dgm:pt modelId="{F154886C-1202-2246-A294-7C86BAD82AE5}" type="parTrans" cxnId="{F1F5779B-8849-6B4B-81A6-ABED0172A7E1}">
      <dgm:prSet/>
      <dgm:spPr/>
      <dgm:t>
        <a:bodyPr/>
        <a:lstStyle/>
        <a:p>
          <a:endParaRPr lang="en-GB" sz="2000" b="1">
            <a:solidFill>
              <a:schemeClr val="bg1"/>
            </a:solidFill>
          </a:endParaRPr>
        </a:p>
      </dgm:t>
    </dgm:pt>
    <dgm:pt modelId="{2CE80C31-741B-2142-B094-CE146F6517D7}" type="sibTrans" cxnId="{F1F5779B-8849-6B4B-81A6-ABED0172A7E1}">
      <dgm:prSet/>
      <dgm:spPr/>
      <dgm:t>
        <a:bodyPr/>
        <a:lstStyle/>
        <a:p>
          <a:endParaRPr lang="en-GB" sz="2000" b="1">
            <a:solidFill>
              <a:schemeClr val="bg1"/>
            </a:solidFill>
          </a:endParaRPr>
        </a:p>
      </dgm:t>
    </dgm:pt>
    <dgm:pt modelId="{5C1EFD19-695F-5247-B908-DBBA83674909}">
      <dgm:prSet custT="1"/>
      <dgm:spPr/>
      <dgm:t>
        <a:bodyPr/>
        <a:lstStyle/>
        <a:p>
          <a:r>
            <a:rPr lang="en-GB" sz="2000" b="1">
              <a:solidFill>
                <a:schemeClr val="bg1"/>
              </a:solidFill>
            </a:rPr>
            <a:t>Step 3 – Program design </a:t>
          </a:r>
        </a:p>
      </dgm:t>
    </dgm:pt>
    <dgm:pt modelId="{E08E4CEF-4E64-D64A-8831-4DB4B72B5987}" type="parTrans" cxnId="{C83CF481-F5AB-6645-AD48-759EF8EE8DBC}">
      <dgm:prSet/>
      <dgm:spPr/>
      <dgm:t>
        <a:bodyPr/>
        <a:lstStyle/>
        <a:p>
          <a:endParaRPr lang="en-GB" sz="2000" b="1">
            <a:solidFill>
              <a:schemeClr val="bg1"/>
            </a:solidFill>
          </a:endParaRPr>
        </a:p>
      </dgm:t>
    </dgm:pt>
    <dgm:pt modelId="{68C1A77C-7BB0-2C48-8FDF-2BD9796E3DC6}" type="sibTrans" cxnId="{C83CF481-F5AB-6645-AD48-759EF8EE8DBC}">
      <dgm:prSet/>
      <dgm:spPr/>
      <dgm:t>
        <a:bodyPr/>
        <a:lstStyle/>
        <a:p>
          <a:endParaRPr lang="en-GB" sz="2000" b="1">
            <a:solidFill>
              <a:schemeClr val="bg1"/>
            </a:solidFill>
          </a:endParaRPr>
        </a:p>
      </dgm:t>
    </dgm:pt>
    <dgm:pt modelId="{ED21D93B-9DCA-1F43-829B-8AFDB6CB977F}">
      <dgm:prSet custT="1"/>
      <dgm:spPr/>
      <dgm:t>
        <a:bodyPr/>
        <a:lstStyle/>
        <a:p>
          <a:r>
            <a:rPr lang="en-GB" sz="2000" b="1">
              <a:solidFill>
                <a:schemeClr val="bg1"/>
              </a:solidFill>
            </a:rPr>
            <a:t>Step 4 – Beneficiary targeting </a:t>
          </a:r>
        </a:p>
      </dgm:t>
    </dgm:pt>
    <dgm:pt modelId="{32336046-3ED0-BC44-A622-2FEFE1541441}" type="parTrans" cxnId="{59D5184E-E064-7143-883A-A2F348E28057}">
      <dgm:prSet/>
      <dgm:spPr/>
      <dgm:t>
        <a:bodyPr/>
        <a:lstStyle/>
        <a:p>
          <a:endParaRPr lang="en-GB" sz="2000" b="1">
            <a:solidFill>
              <a:schemeClr val="bg1"/>
            </a:solidFill>
          </a:endParaRPr>
        </a:p>
      </dgm:t>
    </dgm:pt>
    <dgm:pt modelId="{7A26AB8A-E9CC-6F4C-B40B-5E84FA8EE601}" type="sibTrans" cxnId="{59D5184E-E064-7143-883A-A2F348E28057}">
      <dgm:prSet/>
      <dgm:spPr/>
      <dgm:t>
        <a:bodyPr/>
        <a:lstStyle/>
        <a:p>
          <a:endParaRPr lang="en-GB" sz="2000" b="1">
            <a:solidFill>
              <a:schemeClr val="bg1"/>
            </a:solidFill>
          </a:endParaRPr>
        </a:p>
      </dgm:t>
    </dgm:pt>
    <dgm:pt modelId="{5F0AA4D5-AC71-E645-9F45-30136793625E}">
      <dgm:prSet custT="1"/>
      <dgm:spPr/>
      <dgm:t>
        <a:bodyPr/>
        <a:lstStyle/>
        <a:p>
          <a:r>
            <a:rPr lang="en-GB" sz="2000" b="1">
              <a:solidFill>
                <a:schemeClr val="bg1"/>
              </a:solidFill>
            </a:rPr>
            <a:t>Step 5 – Staffing and capacity building requirements </a:t>
          </a:r>
        </a:p>
      </dgm:t>
    </dgm:pt>
    <dgm:pt modelId="{F2292D80-6DED-EB4C-9583-1FC914FE981D}" type="parTrans" cxnId="{43E43A64-EB5C-EC4F-B7E5-4C688AC861A9}">
      <dgm:prSet/>
      <dgm:spPr/>
      <dgm:t>
        <a:bodyPr/>
        <a:lstStyle/>
        <a:p>
          <a:endParaRPr lang="en-GB" sz="2000" b="1">
            <a:solidFill>
              <a:schemeClr val="bg1"/>
            </a:solidFill>
          </a:endParaRPr>
        </a:p>
      </dgm:t>
    </dgm:pt>
    <dgm:pt modelId="{81E3A45B-295A-C444-83EA-2EA8432EF0C6}" type="sibTrans" cxnId="{43E43A64-EB5C-EC4F-B7E5-4C688AC861A9}">
      <dgm:prSet/>
      <dgm:spPr/>
      <dgm:t>
        <a:bodyPr/>
        <a:lstStyle/>
        <a:p>
          <a:endParaRPr lang="en-GB" sz="2000" b="1">
            <a:solidFill>
              <a:schemeClr val="bg1"/>
            </a:solidFill>
          </a:endParaRPr>
        </a:p>
      </dgm:t>
    </dgm:pt>
    <dgm:pt modelId="{0E7D9A41-7DD7-904C-8428-48509728ED41}">
      <dgm:prSet custT="1"/>
      <dgm:spPr/>
      <dgm:t>
        <a:bodyPr/>
        <a:lstStyle/>
        <a:p>
          <a:r>
            <a:rPr lang="en-GB" sz="2000" b="1">
              <a:solidFill>
                <a:schemeClr val="bg1"/>
              </a:solidFill>
            </a:rPr>
            <a:t>Step 6 – Developing SoPs </a:t>
          </a:r>
        </a:p>
      </dgm:t>
    </dgm:pt>
    <dgm:pt modelId="{BA4EBDF6-7488-0A4D-A7C6-E1E42671C573}" type="parTrans" cxnId="{109D394C-0E37-FC44-BADC-C88FAE6E130C}">
      <dgm:prSet/>
      <dgm:spPr/>
      <dgm:t>
        <a:bodyPr/>
        <a:lstStyle/>
        <a:p>
          <a:endParaRPr lang="en-GB" sz="2000" b="1">
            <a:solidFill>
              <a:schemeClr val="bg1"/>
            </a:solidFill>
          </a:endParaRPr>
        </a:p>
      </dgm:t>
    </dgm:pt>
    <dgm:pt modelId="{6A38E345-758F-1643-85CF-63478E1F8C78}" type="sibTrans" cxnId="{109D394C-0E37-FC44-BADC-C88FAE6E130C}">
      <dgm:prSet/>
      <dgm:spPr/>
      <dgm:t>
        <a:bodyPr/>
        <a:lstStyle/>
        <a:p>
          <a:endParaRPr lang="en-GB" sz="2000" b="1">
            <a:solidFill>
              <a:schemeClr val="bg1"/>
            </a:solidFill>
          </a:endParaRPr>
        </a:p>
      </dgm:t>
    </dgm:pt>
    <dgm:pt modelId="{36EDF324-549D-6940-913C-509E37325BB3}">
      <dgm:prSet custT="1"/>
      <dgm:spPr/>
      <dgm:t>
        <a:bodyPr/>
        <a:lstStyle/>
        <a:p>
          <a:r>
            <a:rPr lang="en-GB" sz="2000" b="1">
              <a:solidFill>
                <a:schemeClr val="bg1"/>
              </a:solidFill>
            </a:rPr>
            <a:t>Step 7 – Contracting payment providers </a:t>
          </a:r>
        </a:p>
      </dgm:t>
    </dgm:pt>
    <dgm:pt modelId="{D95E87E1-B7E7-6C40-AB03-C9C2CF0FE6B5}" type="parTrans" cxnId="{BC661ADC-DC56-E045-9B2E-050E4FD2A88E}">
      <dgm:prSet/>
      <dgm:spPr/>
      <dgm:t>
        <a:bodyPr/>
        <a:lstStyle/>
        <a:p>
          <a:endParaRPr lang="en-GB" sz="2000" b="1">
            <a:solidFill>
              <a:schemeClr val="bg1"/>
            </a:solidFill>
          </a:endParaRPr>
        </a:p>
      </dgm:t>
    </dgm:pt>
    <dgm:pt modelId="{729EB3BA-4027-3342-AEAC-33A7808020A5}" type="sibTrans" cxnId="{BC661ADC-DC56-E045-9B2E-050E4FD2A88E}">
      <dgm:prSet/>
      <dgm:spPr/>
      <dgm:t>
        <a:bodyPr/>
        <a:lstStyle/>
        <a:p>
          <a:endParaRPr lang="en-GB" sz="2000" b="1">
            <a:solidFill>
              <a:schemeClr val="bg1"/>
            </a:solidFill>
          </a:endParaRPr>
        </a:p>
      </dgm:t>
    </dgm:pt>
    <dgm:pt modelId="{A52A9F29-92AB-874A-978A-4C1736BD459B}">
      <dgm:prSet custT="1"/>
      <dgm:spPr/>
      <dgm:t>
        <a:bodyPr/>
        <a:lstStyle/>
        <a:p>
          <a:r>
            <a:rPr lang="en-GB" sz="2000" b="1">
              <a:solidFill>
                <a:schemeClr val="bg1"/>
              </a:solidFill>
            </a:rPr>
            <a:t>Step 8 – CPP Review process and schedule </a:t>
          </a:r>
        </a:p>
      </dgm:t>
    </dgm:pt>
    <dgm:pt modelId="{3370F6D7-C365-4847-9D5C-E79DCB22CD08}" type="parTrans" cxnId="{7A3A749F-D4BE-1F45-9267-DCBF23099664}">
      <dgm:prSet/>
      <dgm:spPr/>
      <dgm:t>
        <a:bodyPr/>
        <a:lstStyle/>
        <a:p>
          <a:endParaRPr lang="en-GB" sz="2000" b="1">
            <a:solidFill>
              <a:schemeClr val="bg1"/>
            </a:solidFill>
          </a:endParaRPr>
        </a:p>
      </dgm:t>
    </dgm:pt>
    <dgm:pt modelId="{4C13DB08-D019-B141-931A-CDCE8EBD4913}" type="sibTrans" cxnId="{7A3A749F-D4BE-1F45-9267-DCBF23099664}">
      <dgm:prSet/>
      <dgm:spPr/>
      <dgm:t>
        <a:bodyPr/>
        <a:lstStyle/>
        <a:p>
          <a:endParaRPr lang="en-GB" sz="2000" b="1">
            <a:solidFill>
              <a:schemeClr val="bg1"/>
            </a:solidFill>
          </a:endParaRPr>
        </a:p>
      </dgm:t>
    </dgm:pt>
    <dgm:pt modelId="{B0BDD68D-DAAE-AF49-952C-10EAB856A6F0}">
      <dgm:prSet custT="1"/>
      <dgm:spPr/>
      <dgm:t>
        <a:bodyPr/>
        <a:lstStyle/>
        <a:p>
          <a:r>
            <a:rPr lang="en-GB" sz="2000" b="1">
              <a:solidFill>
                <a:schemeClr val="bg1"/>
              </a:solidFill>
            </a:rPr>
            <a:t>Step 9 – Post-emergency start up </a:t>
          </a:r>
        </a:p>
      </dgm:t>
    </dgm:pt>
    <dgm:pt modelId="{AFBCA8D0-A709-BF41-955F-52F42B87AA47}" type="parTrans" cxnId="{8D0DAE37-52DE-EF46-8D53-F4FBD73A95CF}">
      <dgm:prSet/>
      <dgm:spPr/>
      <dgm:t>
        <a:bodyPr/>
        <a:lstStyle/>
        <a:p>
          <a:endParaRPr lang="en-GB" sz="2000" b="1">
            <a:solidFill>
              <a:schemeClr val="bg1"/>
            </a:solidFill>
          </a:endParaRPr>
        </a:p>
      </dgm:t>
    </dgm:pt>
    <dgm:pt modelId="{4849AE92-FC8F-1E44-A76C-387CC3500B2B}" type="sibTrans" cxnId="{8D0DAE37-52DE-EF46-8D53-F4FBD73A95CF}">
      <dgm:prSet/>
      <dgm:spPr/>
      <dgm:t>
        <a:bodyPr/>
        <a:lstStyle/>
        <a:p>
          <a:endParaRPr lang="en-GB" sz="2000" b="1">
            <a:solidFill>
              <a:schemeClr val="bg1"/>
            </a:solidFill>
          </a:endParaRPr>
        </a:p>
      </dgm:t>
    </dgm:pt>
    <dgm:pt modelId="{3A999AED-4D68-EA47-BF83-3BBC6307CC18}" type="pres">
      <dgm:prSet presAssocID="{B04D6033-2A07-4ED6-A305-44B40EBF4214}" presName="Name0" presStyleCnt="0">
        <dgm:presLayoutVars>
          <dgm:dir/>
          <dgm:animLvl val="lvl"/>
          <dgm:resizeHandles val="exact"/>
        </dgm:presLayoutVars>
      </dgm:prSet>
      <dgm:spPr/>
    </dgm:pt>
    <dgm:pt modelId="{28129CFB-24D9-314D-9152-5C855D1307CC}" type="pres">
      <dgm:prSet presAssocID="{B0BDD68D-DAAE-AF49-952C-10EAB856A6F0}" presName="boxAndChildren" presStyleCnt="0"/>
      <dgm:spPr/>
    </dgm:pt>
    <dgm:pt modelId="{062275ED-E9A5-BF43-92D5-B0C84A68F280}" type="pres">
      <dgm:prSet presAssocID="{B0BDD68D-DAAE-AF49-952C-10EAB856A6F0}" presName="parentTextBox" presStyleLbl="node1" presStyleIdx="0" presStyleCnt="9"/>
      <dgm:spPr/>
    </dgm:pt>
    <dgm:pt modelId="{22AD1C70-DCF0-E647-B871-F9CDB07F86AD}" type="pres">
      <dgm:prSet presAssocID="{4C13DB08-D019-B141-931A-CDCE8EBD4913}" presName="sp" presStyleCnt="0"/>
      <dgm:spPr/>
    </dgm:pt>
    <dgm:pt modelId="{C37B3B8E-683B-7343-9B19-8378D9639E02}" type="pres">
      <dgm:prSet presAssocID="{A52A9F29-92AB-874A-978A-4C1736BD459B}" presName="arrowAndChildren" presStyleCnt="0"/>
      <dgm:spPr/>
    </dgm:pt>
    <dgm:pt modelId="{4954814F-DAF2-334E-91D6-41ED9EB62E19}" type="pres">
      <dgm:prSet presAssocID="{A52A9F29-92AB-874A-978A-4C1736BD459B}" presName="parentTextArrow" presStyleLbl="node1" presStyleIdx="1" presStyleCnt="9"/>
      <dgm:spPr/>
    </dgm:pt>
    <dgm:pt modelId="{E78CEDA1-9E3C-4A45-AA5C-DF546CB972E3}" type="pres">
      <dgm:prSet presAssocID="{729EB3BA-4027-3342-AEAC-33A7808020A5}" presName="sp" presStyleCnt="0"/>
      <dgm:spPr/>
    </dgm:pt>
    <dgm:pt modelId="{FBA1F1CB-DF19-CC46-A0A0-4B3BE0933AB4}" type="pres">
      <dgm:prSet presAssocID="{36EDF324-549D-6940-913C-509E37325BB3}" presName="arrowAndChildren" presStyleCnt="0"/>
      <dgm:spPr/>
    </dgm:pt>
    <dgm:pt modelId="{6483D889-C5D3-6547-802D-5BE50FFC2E38}" type="pres">
      <dgm:prSet presAssocID="{36EDF324-549D-6940-913C-509E37325BB3}" presName="parentTextArrow" presStyleLbl="node1" presStyleIdx="2" presStyleCnt="9"/>
      <dgm:spPr/>
    </dgm:pt>
    <dgm:pt modelId="{FD0FFC8F-5367-7C45-A0A5-E6F3F2938097}" type="pres">
      <dgm:prSet presAssocID="{6A38E345-758F-1643-85CF-63478E1F8C78}" presName="sp" presStyleCnt="0"/>
      <dgm:spPr/>
    </dgm:pt>
    <dgm:pt modelId="{08F4392F-B820-A646-A307-3CBA61E2FA00}" type="pres">
      <dgm:prSet presAssocID="{0E7D9A41-7DD7-904C-8428-48509728ED41}" presName="arrowAndChildren" presStyleCnt="0"/>
      <dgm:spPr/>
    </dgm:pt>
    <dgm:pt modelId="{A6F043E3-551F-B044-9DBB-CDFD79A345EA}" type="pres">
      <dgm:prSet presAssocID="{0E7D9A41-7DD7-904C-8428-48509728ED41}" presName="parentTextArrow" presStyleLbl="node1" presStyleIdx="3" presStyleCnt="9"/>
      <dgm:spPr/>
    </dgm:pt>
    <dgm:pt modelId="{677F09D8-7F06-014E-9276-D3A0F39515A1}" type="pres">
      <dgm:prSet presAssocID="{81E3A45B-295A-C444-83EA-2EA8432EF0C6}" presName="sp" presStyleCnt="0"/>
      <dgm:spPr/>
    </dgm:pt>
    <dgm:pt modelId="{C3C33B46-185F-7246-B0A9-D0FBCD5F9ED8}" type="pres">
      <dgm:prSet presAssocID="{5F0AA4D5-AC71-E645-9F45-30136793625E}" presName="arrowAndChildren" presStyleCnt="0"/>
      <dgm:spPr/>
    </dgm:pt>
    <dgm:pt modelId="{BA39928A-FEEE-3D48-83BB-56D8F9E6B5D1}" type="pres">
      <dgm:prSet presAssocID="{5F0AA4D5-AC71-E645-9F45-30136793625E}" presName="parentTextArrow" presStyleLbl="node1" presStyleIdx="4" presStyleCnt="9"/>
      <dgm:spPr/>
    </dgm:pt>
    <dgm:pt modelId="{D30B68D7-05F3-9E4F-B673-72717F7F35E9}" type="pres">
      <dgm:prSet presAssocID="{7A26AB8A-E9CC-6F4C-B40B-5E84FA8EE601}" presName="sp" presStyleCnt="0"/>
      <dgm:spPr/>
    </dgm:pt>
    <dgm:pt modelId="{B96BC876-2150-FB4A-BA05-7638F6B84594}" type="pres">
      <dgm:prSet presAssocID="{ED21D93B-9DCA-1F43-829B-8AFDB6CB977F}" presName="arrowAndChildren" presStyleCnt="0"/>
      <dgm:spPr/>
    </dgm:pt>
    <dgm:pt modelId="{60A21077-4F2C-E34D-928F-760578C3B372}" type="pres">
      <dgm:prSet presAssocID="{ED21D93B-9DCA-1F43-829B-8AFDB6CB977F}" presName="parentTextArrow" presStyleLbl="node1" presStyleIdx="5" presStyleCnt="9"/>
      <dgm:spPr/>
    </dgm:pt>
    <dgm:pt modelId="{D9AAB221-67D3-CC4A-9CC9-EEF9FE37B9C4}" type="pres">
      <dgm:prSet presAssocID="{68C1A77C-7BB0-2C48-8FDF-2BD9796E3DC6}" presName="sp" presStyleCnt="0"/>
      <dgm:spPr/>
    </dgm:pt>
    <dgm:pt modelId="{FBAE7614-C3AD-654D-A51A-2951F2B34906}" type="pres">
      <dgm:prSet presAssocID="{5C1EFD19-695F-5247-B908-DBBA83674909}" presName="arrowAndChildren" presStyleCnt="0"/>
      <dgm:spPr/>
    </dgm:pt>
    <dgm:pt modelId="{39EE03F3-A9F0-F841-9423-1CF4F0EE628A}" type="pres">
      <dgm:prSet presAssocID="{5C1EFD19-695F-5247-B908-DBBA83674909}" presName="parentTextArrow" presStyleLbl="node1" presStyleIdx="6" presStyleCnt="9"/>
      <dgm:spPr/>
    </dgm:pt>
    <dgm:pt modelId="{98706B41-0588-BC42-8E8D-215E3E81BCF5}" type="pres">
      <dgm:prSet presAssocID="{2CE80C31-741B-2142-B094-CE146F6517D7}" presName="sp" presStyleCnt="0"/>
      <dgm:spPr/>
    </dgm:pt>
    <dgm:pt modelId="{996505E5-455B-7949-85BC-609CEEC0E1C3}" type="pres">
      <dgm:prSet presAssocID="{593A6BDB-B5B3-714C-8A94-33FB1C0F3A91}" presName="arrowAndChildren" presStyleCnt="0"/>
      <dgm:spPr/>
    </dgm:pt>
    <dgm:pt modelId="{E982C9C4-959D-4844-8F67-8BB6E52AD9F8}" type="pres">
      <dgm:prSet presAssocID="{593A6BDB-B5B3-714C-8A94-33FB1C0F3A91}" presName="parentTextArrow" presStyleLbl="node1" presStyleIdx="7" presStyleCnt="9"/>
      <dgm:spPr/>
    </dgm:pt>
    <dgm:pt modelId="{65613F6C-CDEE-CA49-90EB-C3CF8F6F89F2}" type="pres">
      <dgm:prSet presAssocID="{8017D23A-6DAE-4368-A0A4-25DE45D746B6}" presName="sp" presStyleCnt="0"/>
      <dgm:spPr/>
    </dgm:pt>
    <dgm:pt modelId="{143D3ECF-DC00-D447-A8B9-F46D7D11B74B}" type="pres">
      <dgm:prSet presAssocID="{355FDD07-466E-4690-8CF8-51521A8CEBC5}" presName="arrowAndChildren" presStyleCnt="0"/>
      <dgm:spPr/>
    </dgm:pt>
    <dgm:pt modelId="{549BB046-20D0-714C-9E6A-BC69CCC624F2}" type="pres">
      <dgm:prSet presAssocID="{355FDD07-466E-4690-8CF8-51521A8CEBC5}" presName="parentTextArrow" presStyleLbl="node1" presStyleIdx="8" presStyleCnt="9"/>
      <dgm:spPr/>
    </dgm:pt>
  </dgm:ptLst>
  <dgm:cxnLst>
    <dgm:cxn modelId="{65731D33-B529-3947-950B-B2C7F2F6C69D}" type="presOf" srcId="{5C1EFD19-695F-5247-B908-DBBA83674909}" destId="{39EE03F3-A9F0-F841-9423-1CF4F0EE628A}" srcOrd="0" destOrd="0" presId="urn:microsoft.com/office/officeart/2005/8/layout/process4"/>
    <dgm:cxn modelId="{8D0DAE37-52DE-EF46-8D53-F4FBD73A95CF}" srcId="{B04D6033-2A07-4ED6-A305-44B40EBF4214}" destId="{B0BDD68D-DAAE-AF49-952C-10EAB856A6F0}" srcOrd="8" destOrd="0" parTransId="{AFBCA8D0-A709-BF41-955F-52F42B87AA47}" sibTransId="{4849AE92-FC8F-1E44-A76C-387CC3500B2B}"/>
    <dgm:cxn modelId="{3CE1E948-A286-DF45-A05D-A0E62165004C}" type="presOf" srcId="{5F0AA4D5-AC71-E645-9F45-30136793625E}" destId="{BA39928A-FEEE-3D48-83BB-56D8F9E6B5D1}" srcOrd="0" destOrd="0" presId="urn:microsoft.com/office/officeart/2005/8/layout/process4"/>
    <dgm:cxn modelId="{DF721E4C-C251-6849-910C-740696279B01}" type="presOf" srcId="{B04D6033-2A07-4ED6-A305-44B40EBF4214}" destId="{3A999AED-4D68-EA47-BF83-3BBC6307CC18}" srcOrd="0" destOrd="0" presId="urn:microsoft.com/office/officeart/2005/8/layout/process4"/>
    <dgm:cxn modelId="{109D394C-0E37-FC44-BADC-C88FAE6E130C}" srcId="{B04D6033-2A07-4ED6-A305-44B40EBF4214}" destId="{0E7D9A41-7DD7-904C-8428-48509728ED41}" srcOrd="5" destOrd="0" parTransId="{BA4EBDF6-7488-0A4D-A7C6-E1E42671C573}" sibTransId="{6A38E345-758F-1643-85CF-63478E1F8C78}"/>
    <dgm:cxn modelId="{59D5184E-E064-7143-883A-A2F348E28057}" srcId="{B04D6033-2A07-4ED6-A305-44B40EBF4214}" destId="{ED21D93B-9DCA-1F43-829B-8AFDB6CB977F}" srcOrd="3" destOrd="0" parTransId="{32336046-3ED0-BC44-A622-2FEFE1541441}" sibTransId="{7A26AB8A-E9CC-6F4C-B40B-5E84FA8EE601}"/>
    <dgm:cxn modelId="{1790875A-93C8-DC4D-BE1D-CFF23E0D7928}" type="presOf" srcId="{A52A9F29-92AB-874A-978A-4C1736BD459B}" destId="{4954814F-DAF2-334E-91D6-41ED9EB62E19}" srcOrd="0" destOrd="0" presId="urn:microsoft.com/office/officeart/2005/8/layout/process4"/>
    <dgm:cxn modelId="{43E43A64-EB5C-EC4F-B7E5-4C688AC861A9}" srcId="{B04D6033-2A07-4ED6-A305-44B40EBF4214}" destId="{5F0AA4D5-AC71-E645-9F45-30136793625E}" srcOrd="4" destOrd="0" parTransId="{F2292D80-6DED-EB4C-9583-1FC914FE981D}" sibTransId="{81E3A45B-295A-C444-83EA-2EA8432EF0C6}"/>
    <dgm:cxn modelId="{211ACE72-6FCA-5F4F-8F41-072F5DA8AE49}" type="presOf" srcId="{ED21D93B-9DCA-1F43-829B-8AFDB6CB977F}" destId="{60A21077-4F2C-E34D-928F-760578C3B372}" srcOrd="0" destOrd="0" presId="urn:microsoft.com/office/officeart/2005/8/layout/process4"/>
    <dgm:cxn modelId="{C83CF481-F5AB-6645-AD48-759EF8EE8DBC}" srcId="{B04D6033-2A07-4ED6-A305-44B40EBF4214}" destId="{5C1EFD19-695F-5247-B908-DBBA83674909}" srcOrd="2" destOrd="0" parTransId="{E08E4CEF-4E64-D64A-8831-4DB4B72B5987}" sibTransId="{68C1A77C-7BB0-2C48-8FDF-2BD9796E3DC6}"/>
    <dgm:cxn modelId="{F1F5779B-8849-6B4B-81A6-ABED0172A7E1}" srcId="{B04D6033-2A07-4ED6-A305-44B40EBF4214}" destId="{593A6BDB-B5B3-714C-8A94-33FB1C0F3A91}" srcOrd="1" destOrd="0" parTransId="{F154886C-1202-2246-A294-7C86BAD82AE5}" sibTransId="{2CE80C31-741B-2142-B094-CE146F6517D7}"/>
    <dgm:cxn modelId="{7A3A749F-D4BE-1F45-9267-DCBF23099664}" srcId="{B04D6033-2A07-4ED6-A305-44B40EBF4214}" destId="{A52A9F29-92AB-874A-978A-4C1736BD459B}" srcOrd="7" destOrd="0" parTransId="{3370F6D7-C365-4847-9D5C-E79DCB22CD08}" sibTransId="{4C13DB08-D019-B141-931A-CDCE8EBD4913}"/>
    <dgm:cxn modelId="{ED0B89A9-7804-3041-9A45-D0E36229F46A}" type="presOf" srcId="{355FDD07-466E-4690-8CF8-51521A8CEBC5}" destId="{549BB046-20D0-714C-9E6A-BC69CCC624F2}" srcOrd="0" destOrd="0" presId="urn:microsoft.com/office/officeart/2005/8/layout/process4"/>
    <dgm:cxn modelId="{7EA06DBA-8422-0F41-B3B7-7987D026D71A}" type="presOf" srcId="{36EDF324-549D-6940-913C-509E37325BB3}" destId="{6483D889-C5D3-6547-802D-5BE50FFC2E38}" srcOrd="0" destOrd="0" presId="urn:microsoft.com/office/officeart/2005/8/layout/process4"/>
    <dgm:cxn modelId="{41A3E0C2-8BAC-4A83-96CB-996D2E162E21}" srcId="{B04D6033-2A07-4ED6-A305-44B40EBF4214}" destId="{355FDD07-466E-4690-8CF8-51521A8CEBC5}" srcOrd="0" destOrd="0" parTransId="{3C97A9FC-5C8A-4794-AD65-41EA83C65913}" sibTransId="{8017D23A-6DAE-4368-A0A4-25DE45D746B6}"/>
    <dgm:cxn modelId="{9ADD91C8-5F73-2442-A4C0-B780C7204A55}" type="presOf" srcId="{593A6BDB-B5B3-714C-8A94-33FB1C0F3A91}" destId="{E982C9C4-959D-4844-8F67-8BB6E52AD9F8}" srcOrd="0" destOrd="0" presId="urn:microsoft.com/office/officeart/2005/8/layout/process4"/>
    <dgm:cxn modelId="{BC661ADC-DC56-E045-9B2E-050E4FD2A88E}" srcId="{B04D6033-2A07-4ED6-A305-44B40EBF4214}" destId="{36EDF324-549D-6940-913C-509E37325BB3}" srcOrd="6" destOrd="0" parTransId="{D95E87E1-B7E7-6C40-AB03-C9C2CF0FE6B5}" sibTransId="{729EB3BA-4027-3342-AEAC-33A7808020A5}"/>
    <dgm:cxn modelId="{5F1201E6-51F9-224A-97D7-428347897666}" type="presOf" srcId="{B0BDD68D-DAAE-AF49-952C-10EAB856A6F0}" destId="{062275ED-E9A5-BF43-92D5-B0C84A68F280}" srcOrd="0" destOrd="0" presId="urn:microsoft.com/office/officeart/2005/8/layout/process4"/>
    <dgm:cxn modelId="{8A9D94F3-953B-2945-B9E1-A57AB7908301}" type="presOf" srcId="{0E7D9A41-7DD7-904C-8428-48509728ED41}" destId="{A6F043E3-551F-B044-9DBB-CDFD79A345EA}" srcOrd="0" destOrd="0" presId="urn:microsoft.com/office/officeart/2005/8/layout/process4"/>
    <dgm:cxn modelId="{86D9BE29-E5EC-2648-93BC-B38491C610FE}" type="presParOf" srcId="{3A999AED-4D68-EA47-BF83-3BBC6307CC18}" destId="{28129CFB-24D9-314D-9152-5C855D1307CC}" srcOrd="0" destOrd="0" presId="urn:microsoft.com/office/officeart/2005/8/layout/process4"/>
    <dgm:cxn modelId="{27439B80-D4FB-A044-BBF8-27BA923A60F4}" type="presParOf" srcId="{28129CFB-24D9-314D-9152-5C855D1307CC}" destId="{062275ED-E9A5-BF43-92D5-B0C84A68F280}" srcOrd="0" destOrd="0" presId="urn:microsoft.com/office/officeart/2005/8/layout/process4"/>
    <dgm:cxn modelId="{C321252A-F9A8-3B4A-998B-3C81CDAF8845}" type="presParOf" srcId="{3A999AED-4D68-EA47-BF83-3BBC6307CC18}" destId="{22AD1C70-DCF0-E647-B871-F9CDB07F86AD}" srcOrd="1" destOrd="0" presId="urn:microsoft.com/office/officeart/2005/8/layout/process4"/>
    <dgm:cxn modelId="{B5E592F0-82DD-BB49-B91F-C71FBD49EB5B}" type="presParOf" srcId="{3A999AED-4D68-EA47-BF83-3BBC6307CC18}" destId="{C37B3B8E-683B-7343-9B19-8378D9639E02}" srcOrd="2" destOrd="0" presId="urn:microsoft.com/office/officeart/2005/8/layout/process4"/>
    <dgm:cxn modelId="{26CB037A-E3F0-4440-8CB1-64ED8E746787}" type="presParOf" srcId="{C37B3B8E-683B-7343-9B19-8378D9639E02}" destId="{4954814F-DAF2-334E-91D6-41ED9EB62E19}" srcOrd="0" destOrd="0" presId="urn:microsoft.com/office/officeart/2005/8/layout/process4"/>
    <dgm:cxn modelId="{D3B1F498-F41B-5C4C-91C1-1547E36EF87E}" type="presParOf" srcId="{3A999AED-4D68-EA47-BF83-3BBC6307CC18}" destId="{E78CEDA1-9E3C-4A45-AA5C-DF546CB972E3}" srcOrd="3" destOrd="0" presId="urn:microsoft.com/office/officeart/2005/8/layout/process4"/>
    <dgm:cxn modelId="{88E97E5A-E850-F144-AD86-EE54887E5170}" type="presParOf" srcId="{3A999AED-4D68-EA47-BF83-3BBC6307CC18}" destId="{FBA1F1CB-DF19-CC46-A0A0-4B3BE0933AB4}" srcOrd="4" destOrd="0" presId="urn:microsoft.com/office/officeart/2005/8/layout/process4"/>
    <dgm:cxn modelId="{103D51BC-6098-6B44-AD14-E2C6BF0481FC}" type="presParOf" srcId="{FBA1F1CB-DF19-CC46-A0A0-4B3BE0933AB4}" destId="{6483D889-C5D3-6547-802D-5BE50FFC2E38}" srcOrd="0" destOrd="0" presId="urn:microsoft.com/office/officeart/2005/8/layout/process4"/>
    <dgm:cxn modelId="{D9F1A4AA-6093-5B49-810B-61079ECA4B8D}" type="presParOf" srcId="{3A999AED-4D68-EA47-BF83-3BBC6307CC18}" destId="{FD0FFC8F-5367-7C45-A0A5-E6F3F2938097}" srcOrd="5" destOrd="0" presId="urn:microsoft.com/office/officeart/2005/8/layout/process4"/>
    <dgm:cxn modelId="{D86C9A4E-5772-304D-8D14-D4E60CD13D43}" type="presParOf" srcId="{3A999AED-4D68-EA47-BF83-3BBC6307CC18}" destId="{08F4392F-B820-A646-A307-3CBA61E2FA00}" srcOrd="6" destOrd="0" presId="urn:microsoft.com/office/officeart/2005/8/layout/process4"/>
    <dgm:cxn modelId="{B3F8CC8F-B0E8-8244-ADF1-936F6B3EF119}" type="presParOf" srcId="{08F4392F-B820-A646-A307-3CBA61E2FA00}" destId="{A6F043E3-551F-B044-9DBB-CDFD79A345EA}" srcOrd="0" destOrd="0" presId="urn:microsoft.com/office/officeart/2005/8/layout/process4"/>
    <dgm:cxn modelId="{B22D7A4E-4649-574A-A3B2-776E6A0E5D8C}" type="presParOf" srcId="{3A999AED-4D68-EA47-BF83-3BBC6307CC18}" destId="{677F09D8-7F06-014E-9276-D3A0F39515A1}" srcOrd="7" destOrd="0" presId="urn:microsoft.com/office/officeart/2005/8/layout/process4"/>
    <dgm:cxn modelId="{21A85B94-D347-8142-B67E-3E43FD452D76}" type="presParOf" srcId="{3A999AED-4D68-EA47-BF83-3BBC6307CC18}" destId="{C3C33B46-185F-7246-B0A9-D0FBCD5F9ED8}" srcOrd="8" destOrd="0" presId="urn:microsoft.com/office/officeart/2005/8/layout/process4"/>
    <dgm:cxn modelId="{167D2058-B9BB-8147-9C2A-FDDBD70B7CE0}" type="presParOf" srcId="{C3C33B46-185F-7246-B0A9-D0FBCD5F9ED8}" destId="{BA39928A-FEEE-3D48-83BB-56D8F9E6B5D1}" srcOrd="0" destOrd="0" presId="urn:microsoft.com/office/officeart/2005/8/layout/process4"/>
    <dgm:cxn modelId="{D220404E-ED8D-8246-B491-BAF929450B76}" type="presParOf" srcId="{3A999AED-4D68-EA47-BF83-3BBC6307CC18}" destId="{D30B68D7-05F3-9E4F-B673-72717F7F35E9}" srcOrd="9" destOrd="0" presId="urn:microsoft.com/office/officeart/2005/8/layout/process4"/>
    <dgm:cxn modelId="{2B59A821-4FB3-C041-9458-4C0CDBB31382}" type="presParOf" srcId="{3A999AED-4D68-EA47-BF83-3BBC6307CC18}" destId="{B96BC876-2150-FB4A-BA05-7638F6B84594}" srcOrd="10" destOrd="0" presId="urn:microsoft.com/office/officeart/2005/8/layout/process4"/>
    <dgm:cxn modelId="{5BD134E7-8CAD-D14B-8CDA-7CFB9962A009}" type="presParOf" srcId="{B96BC876-2150-FB4A-BA05-7638F6B84594}" destId="{60A21077-4F2C-E34D-928F-760578C3B372}" srcOrd="0" destOrd="0" presId="urn:microsoft.com/office/officeart/2005/8/layout/process4"/>
    <dgm:cxn modelId="{9C9FC9E5-345D-3344-9984-19CD04135307}" type="presParOf" srcId="{3A999AED-4D68-EA47-BF83-3BBC6307CC18}" destId="{D9AAB221-67D3-CC4A-9CC9-EEF9FE37B9C4}" srcOrd="11" destOrd="0" presId="urn:microsoft.com/office/officeart/2005/8/layout/process4"/>
    <dgm:cxn modelId="{9D13247F-9862-584D-AB62-8A9CEAA4D0F6}" type="presParOf" srcId="{3A999AED-4D68-EA47-BF83-3BBC6307CC18}" destId="{FBAE7614-C3AD-654D-A51A-2951F2B34906}" srcOrd="12" destOrd="0" presId="urn:microsoft.com/office/officeart/2005/8/layout/process4"/>
    <dgm:cxn modelId="{5D3EC961-7F3B-5A4A-B4DC-CDFD598DE87B}" type="presParOf" srcId="{FBAE7614-C3AD-654D-A51A-2951F2B34906}" destId="{39EE03F3-A9F0-F841-9423-1CF4F0EE628A}" srcOrd="0" destOrd="0" presId="urn:microsoft.com/office/officeart/2005/8/layout/process4"/>
    <dgm:cxn modelId="{86776D9E-7E30-5C48-9656-2C6063AF7303}" type="presParOf" srcId="{3A999AED-4D68-EA47-BF83-3BBC6307CC18}" destId="{98706B41-0588-BC42-8E8D-215E3E81BCF5}" srcOrd="13" destOrd="0" presId="urn:microsoft.com/office/officeart/2005/8/layout/process4"/>
    <dgm:cxn modelId="{C32D2236-7AD2-984A-9808-24A83D140438}" type="presParOf" srcId="{3A999AED-4D68-EA47-BF83-3BBC6307CC18}" destId="{996505E5-455B-7949-85BC-609CEEC0E1C3}" srcOrd="14" destOrd="0" presId="urn:microsoft.com/office/officeart/2005/8/layout/process4"/>
    <dgm:cxn modelId="{0B73D614-C19E-0C42-8D19-E91908B27E37}" type="presParOf" srcId="{996505E5-455B-7949-85BC-609CEEC0E1C3}" destId="{E982C9C4-959D-4844-8F67-8BB6E52AD9F8}" srcOrd="0" destOrd="0" presId="urn:microsoft.com/office/officeart/2005/8/layout/process4"/>
    <dgm:cxn modelId="{AB6D4CC0-9569-8749-81B8-88C31649F814}" type="presParOf" srcId="{3A999AED-4D68-EA47-BF83-3BBC6307CC18}" destId="{65613F6C-CDEE-CA49-90EB-C3CF8F6F89F2}" srcOrd="15" destOrd="0" presId="urn:microsoft.com/office/officeart/2005/8/layout/process4"/>
    <dgm:cxn modelId="{79888D4C-AC71-9041-BDEA-66D5713C44BB}" type="presParOf" srcId="{3A999AED-4D68-EA47-BF83-3BBC6307CC18}" destId="{143D3ECF-DC00-D447-A8B9-F46D7D11B74B}" srcOrd="16" destOrd="0" presId="urn:microsoft.com/office/officeart/2005/8/layout/process4"/>
    <dgm:cxn modelId="{FB763AAD-9923-FA42-BB7D-29FB464BA664}" type="presParOf" srcId="{143D3ECF-DC00-D447-A8B9-F46D7D11B74B}" destId="{549BB046-20D0-714C-9E6A-BC69CCC624F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06783D-3A6E-F642-89E1-FD4C78BCFD5B}"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GB"/>
        </a:p>
      </dgm:t>
    </dgm:pt>
    <dgm:pt modelId="{EC9018A9-04EC-D14B-B7FA-AFBEE7843EBE}">
      <dgm:prSet phldrT="[Text]" custT="1"/>
      <dgm:spPr/>
      <dgm:t>
        <a:bodyPr/>
        <a:lstStyle/>
        <a:p>
          <a:r>
            <a:rPr lang="en-GB" sz="1800" b="1" dirty="0">
              <a:solidFill>
                <a:schemeClr val="tx1"/>
              </a:solidFill>
            </a:rPr>
            <a:t>Rapid Assessments</a:t>
          </a:r>
        </a:p>
      </dgm:t>
    </dgm:pt>
    <dgm:pt modelId="{54BC183D-EE34-8C4E-91F6-CD9E0D995ACA}" type="parTrans" cxnId="{334820F2-D292-984D-AB08-3387391C835D}">
      <dgm:prSet/>
      <dgm:spPr/>
      <dgm:t>
        <a:bodyPr/>
        <a:lstStyle/>
        <a:p>
          <a:endParaRPr lang="en-GB" sz="1800" b="1">
            <a:solidFill>
              <a:schemeClr val="tx1"/>
            </a:solidFill>
          </a:endParaRPr>
        </a:p>
      </dgm:t>
    </dgm:pt>
    <dgm:pt modelId="{C167387E-EDBD-864E-B215-664D6C5F021E}" type="sibTrans" cxnId="{334820F2-D292-984D-AB08-3387391C835D}">
      <dgm:prSet/>
      <dgm:spPr/>
      <dgm:t>
        <a:bodyPr/>
        <a:lstStyle/>
        <a:p>
          <a:endParaRPr lang="en-GB" sz="1800" b="1">
            <a:solidFill>
              <a:schemeClr val="tx1"/>
            </a:solidFill>
          </a:endParaRPr>
        </a:p>
      </dgm:t>
    </dgm:pt>
    <dgm:pt modelId="{E7A73F10-73B5-1D4D-9F74-D75594496436}">
      <dgm:prSet custT="1"/>
      <dgm:spPr/>
      <dgm:t>
        <a:bodyPr/>
        <a:lstStyle/>
        <a:p>
          <a:r>
            <a:rPr lang="en-GB" sz="1800" b="1">
              <a:solidFill>
                <a:schemeClr val="tx1"/>
              </a:solidFill>
            </a:rPr>
            <a:t>Needs assessment </a:t>
          </a:r>
          <a:endParaRPr lang="en-GB" sz="1800" b="1" dirty="0">
            <a:solidFill>
              <a:schemeClr val="tx1"/>
            </a:solidFill>
          </a:endParaRPr>
        </a:p>
      </dgm:t>
    </dgm:pt>
    <dgm:pt modelId="{9CC84D29-33E2-D942-9F51-FC68CD3C989C}" type="parTrans" cxnId="{1E24A583-A92A-D54B-86B5-094AE6E823E0}">
      <dgm:prSet custT="1"/>
      <dgm:spPr/>
      <dgm:t>
        <a:bodyPr/>
        <a:lstStyle/>
        <a:p>
          <a:endParaRPr lang="en-GB" sz="1800" b="1">
            <a:solidFill>
              <a:schemeClr val="tx1"/>
            </a:solidFill>
          </a:endParaRPr>
        </a:p>
      </dgm:t>
    </dgm:pt>
    <dgm:pt modelId="{56134FCA-64C7-A347-9963-E8F2C13C9B93}" type="sibTrans" cxnId="{1E24A583-A92A-D54B-86B5-094AE6E823E0}">
      <dgm:prSet/>
      <dgm:spPr/>
      <dgm:t>
        <a:bodyPr/>
        <a:lstStyle/>
        <a:p>
          <a:endParaRPr lang="en-GB" sz="1800" b="1">
            <a:solidFill>
              <a:schemeClr val="tx1"/>
            </a:solidFill>
          </a:endParaRPr>
        </a:p>
      </dgm:t>
    </dgm:pt>
    <dgm:pt modelId="{4F8C8F34-761B-E44F-9359-CF62DC021355}">
      <dgm:prSet custT="1"/>
      <dgm:spPr/>
      <dgm:t>
        <a:bodyPr/>
        <a:lstStyle/>
        <a:p>
          <a:r>
            <a:rPr lang="en-GB" sz="1800" b="1">
              <a:solidFill>
                <a:schemeClr val="tx1"/>
              </a:solidFill>
            </a:rPr>
            <a:t>Market assessment </a:t>
          </a:r>
          <a:endParaRPr lang="en-GB" sz="1800" b="1" dirty="0">
            <a:solidFill>
              <a:schemeClr val="tx1"/>
            </a:solidFill>
          </a:endParaRPr>
        </a:p>
      </dgm:t>
    </dgm:pt>
    <dgm:pt modelId="{A7EA3662-549E-C24A-BE91-AB79400FCB2B}" type="parTrans" cxnId="{FFCA1C50-27BC-E941-A530-9C7F1B7B4B9D}">
      <dgm:prSet custT="1"/>
      <dgm:spPr/>
      <dgm:t>
        <a:bodyPr/>
        <a:lstStyle/>
        <a:p>
          <a:endParaRPr lang="en-GB" sz="1800" b="1">
            <a:solidFill>
              <a:schemeClr val="tx1"/>
            </a:solidFill>
          </a:endParaRPr>
        </a:p>
      </dgm:t>
    </dgm:pt>
    <dgm:pt modelId="{B3C00882-1F73-7C4A-B7F1-F37FB4AF28B5}" type="sibTrans" cxnId="{FFCA1C50-27BC-E941-A530-9C7F1B7B4B9D}">
      <dgm:prSet/>
      <dgm:spPr/>
      <dgm:t>
        <a:bodyPr/>
        <a:lstStyle/>
        <a:p>
          <a:endParaRPr lang="en-GB" sz="1800" b="1">
            <a:solidFill>
              <a:schemeClr val="tx1"/>
            </a:solidFill>
          </a:endParaRPr>
        </a:p>
      </dgm:t>
    </dgm:pt>
    <dgm:pt modelId="{9E6B2656-4C56-664D-B984-3187E992D784}">
      <dgm:prSet custT="1"/>
      <dgm:spPr/>
      <dgm:t>
        <a:bodyPr/>
        <a:lstStyle/>
        <a:p>
          <a:r>
            <a:rPr lang="en-GB" sz="1800" b="1">
              <a:solidFill>
                <a:schemeClr val="tx1"/>
              </a:solidFill>
            </a:rPr>
            <a:t>Payment provider mapping </a:t>
          </a:r>
          <a:endParaRPr lang="en-GB" sz="1800" b="1" dirty="0">
            <a:solidFill>
              <a:schemeClr val="tx1"/>
            </a:solidFill>
          </a:endParaRPr>
        </a:p>
      </dgm:t>
    </dgm:pt>
    <dgm:pt modelId="{CE8039FD-C10B-3442-BFE7-8C08A109794A}" type="parTrans" cxnId="{89C280C5-BB91-9841-937A-48DF83D4F3A3}">
      <dgm:prSet custT="1"/>
      <dgm:spPr/>
      <dgm:t>
        <a:bodyPr/>
        <a:lstStyle/>
        <a:p>
          <a:endParaRPr lang="en-GB" sz="1800" b="1">
            <a:solidFill>
              <a:schemeClr val="tx1"/>
            </a:solidFill>
          </a:endParaRPr>
        </a:p>
      </dgm:t>
    </dgm:pt>
    <dgm:pt modelId="{29447AB9-C362-3446-B492-32C6AFDCE98F}" type="sibTrans" cxnId="{89C280C5-BB91-9841-937A-48DF83D4F3A3}">
      <dgm:prSet/>
      <dgm:spPr/>
      <dgm:t>
        <a:bodyPr/>
        <a:lstStyle/>
        <a:p>
          <a:endParaRPr lang="en-GB" sz="1800" b="1">
            <a:solidFill>
              <a:schemeClr val="tx1"/>
            </a:solidFill>
          </a:endParaRPr>
        </a:p>
      </dgm:t>
    </dgm:pt>
    <dgm:pt modelId="{58546E90-B3DA-7040-AE62-6C26154F8399}">
      <dgm:prSet custT="1"/>
      <dgm:spPr/>
      <dgm:t>
        <a:bodyPr/>
        <a:lstStyle/>
        <a:p>
          <a:r>
            <a:rPr lang="en-GB" sz="1800" b="1">
              <a:solidFill>
                <a:schemeClr val="tx1"/>
              </a:solidFill>
            </a:rPr>
            <a:t>Risk and security assessment </a:t>
          </a:r>
          <a:endParaRPr lang="en-GB" sz="1800" b="1" dirty="0">
            <a:solidFill>
              <a:schemeClr val="tx1"/>
            </a:solidFill>
          </a:endParaRPr>
        </a:p>
      </dgm:t>
    </dgm:pt>
    <dgm:pt modelId="{658DCA4C-0A6D-074A-AEA7-C4F6F9BE2052}" type="parTrans" cxnId="{DFC25548-1191-D642-A496-D158D21E2C83}">
      <dgm:prSet custT="1"/>
      <dgm:spPr/>
      <dgm:t>
        <a:bodyPr/>
        <a:lstStyle/>
        <a:p>
          <a:endParaRPr lang="en-GB" sz="1800" b="1">
            <a:solidFill>
              <a:schemeClr val="tx1"/>
            </a:solidFill>
          </a:endParaRPr>
        </a:p>
      </dgm:t>
    </dgm:pt>
    <dgm:pt modelId="{AC961C9B-5126-874F-BBB3-0AA08BCA0645}" type="sibTrans" cxnId="{DFC25548-1191-D642-A496-D158D21E2C83}">
      <dgm:prSet/>
      <dgm:spPr/>
      <dgm:t>
        <a:bodyPr/>
        <a:lstStyle/>
        <a:p>
          <a:endParaRPr lang="en-GB" sz="1800" b="1">
            <a:solidFill>
              <a:schemeClr val="tx1"/>
            </a:solidFill>
          </a:endParaRPr>
        </a:p>
      </dgm:t>
    </dgm:pt>
    <dgm:pt modelId="{3907B1FA-C3DE-FC47-A032-E6F253B7F7DF}">
      <dgm:prSet custT="1"/>
      <dgm:spPr/>
      <dgm:t>
        <a:bodyPr/>
        <a:lstStyle/>
        <a:p>
          <a:r>
            <a:rPr lang="en-GB" sz="1800" b="1" dirty="0">
              <a:solidFill>
                <a:schemeClr val="tx1"/>
              </a:solidFill>
            </a:rPr>
            <a:t>Context assessment </a:t>
          </a:r>
        </a:p>
      </dgm:t>
    </dgm:pt>
    <dgm:pt modelId="{0A8B4E17-EB95-DD4A-9F23-9F09C5B8FBC5}" type="parTrans" cxnId="{0E20F9DB-3D46-3346-8F80-0A4191E93590}">
      <dgm:prSet custT="1"/>
      <dgm:spPr/>
      <dgm:t>
        <a:bodyPr/>
        <a:lstStyle/>
        <a:p>
          <a:endParaRPr lang="en-GB" sz="1800" b="1">
            <a:solidFill>
              <a:schemeClr val="tx1"/>
            </a:solidFill>
          </a:endParaRPr>
        </a:p>
      </dgm:t>
    </dgm:pt>
    <dgm:pt modelId="{5857C6E8-3407-7C4B-A444-E5948DB7FE30}" type="sibTrans" cxnId="{0E20F9DB-3D46-3346-8F80-0A4191E93590}">
      <dgm:prSet/>
      <dgm:spPr/>
      <dgm:t>
        <a:bodyPr/>
        <a:lstStyle/>
        <a:p>
          <a:endParaRPr lang="en-GB" sz="1800" b="1">
            <a:solidFill>
              <a:schemeClr val="tx1"/>
            </a:solidFill>
          </a:endParaRPr>
        </a:p>
      </dgm:t>
    </dgm:pt>
    <dgm:pt modelId="{2726870E-480D-0548-9A82-853C0962E5BB}" type="pres">
      <dgm:prSet presAssocID="{D906783D-3A6E-F642-89E1-FD4C78BCFD5B}" presName="Name0" presStyleCnt="0">
        <dgm:presLayoutVars>
          <dgm:chMax val="1"/>
          <dgm:dir/>
          <dgm:animLvl val="ctr"/>
          <dgm:resizeHandles val="exact"/>
        </dgm:presLayoutVars>
      </dgm:prSet>
      <dgm:spPr/>
    </dgm:pt>
    <dgm:pt modelId="{8BE4BE39-C2EE-374F-B2DB-E349F0D4688D}" type="pres">
      <dgm:prSet presAssocID="{EC9018A9-04EC-D14B-B7FA-AFBEE7843EBE}" presName="centerShape" presStyleLbl="node0" presStyleIdx="0" presStyleCnt="1"/>
      <dgm:spPr/>
    </dgm:pt>
    <dgm:pt modelId="{6C22C491-2A39-0E44-BF3D-C965306C4F4B}" type="pres">
      <dgm:prSet presAssocID="{9CC84D29-33E2-D942-9F51-FC68CD3C989C}" presName="parTrans" presStyleLbl="sibTrans2D1" presStyleIdx="0" presStyleCnt="5"/>
      <dgm:spPr/>
    </dgm:pt>
    <dgm:pt modelId="{DDD66833-B458-9F41-A554-BDAFB2BF48E2}" type="pres">
      <dgm:prSet presAssocID="{9CC84D29-33E2-D942-9F51-FC68CD3C989C}" presName="connectorText" presStyleLbl="sibTrans2D1" presStyleIdx="0" presStyleCnt="5"/>
      <dgm:spPr/>
    </dgm:pt>
    <dgm:pt modelId="{C3DDFF58-125C-5649-82A6-8A433B2D596F}" type="pres">
      <dgm:prSet presAssocID="{E7A73F10-73B5-1D4D-9F74-D75594496436}" presName="node" presStyleLbl="node1" presStyleIdx="0" presStyleCnt="5">
        <dgm:presLayoutVars>
          <dgm:bulletEnabled val="1"/>
        </dgm:presLayoutVars>
      </dgm:prSet>
      <dgm:spPr/>
    </dgm:pt>
    <dgm:pt modelId="{E223AABA-49A3-A84C-95A3-8A45B9F34ABA}" type="pres">
      <dgm:prSet presAssocID="{A7EA3662-549E-C24A-BE91-AB79400FCB2B}" presName="parTrans" presStyleLbl="sibTrans2D1" presStyleIdx="1" presStyleCnt="5"/>
      <dgm:spPr/>
    </dgm:pt>
    <dgm:pt modelId="{6E849BFA-F91C-C143-B31B-50062B110380}" type="pres">
      <dgm:prSet presAssocID="{A7EA3662-549E-C24A-BE91-AB79400FCB2B}" presName="connectorText" presStyleLbl="sibTrans2D1" presStyleIdx="1" presStyleCnt="5"/>
      <dgm:spPr/>
    </dgm:pt>
    <dgm:pt modelId="{9B57AFE1-252E-B340-9758-5E6CB7A3425E}" type="pres">
      <dgm:prSet presAssocID="{4F8C8F34-761B-E44F-9359-CF62DC021355}" presName="node" presStyleLbl="node1" presStyleIdx="1" presStyleCnt="5">
        <dgm:presLayoutVars>
          <dgm:bulletEnabled val="1"/>
        </dgm:presLayoutVars>
      </dgm:prSet>
      <dgm:spPr/>
    </dgm:pt>
    <dgm:pt modelId="{E5BF5786-FA34-FB49-B542-F2259610FA50}" type="pres">
      <dgm:prSet presAssocID="{CE8039FD-C10B-3442-BFE7-8C08A109794A}" presName="parTrans" presStyleLbl="sibTrans2D1" presStyleIdx="2" presStyleCnt="5"/>
      <dgm:spPr/>
    </dgm:pt>
    <dgm:pt modelId="{21727A22-FC84-254C-978F-68D25F380F7B}" type="pres">
      <dgm:prSet presAssocID="{CE8039FD-C10B-3442-BFE7-8C08A109794A}" presName="connectorText" presStyleLbl="sibTrans2D1" presStyleIdx="2" presStyleCnt="5"/>
      <dgm:spPr/>
    </dgm:pt>
    <dgm:pt modelId="{3F4FE06E-936C-9443-8C58-D75644A0CD81}" type="pres">
      <dgm:prSet presAssocID="{9E6B2656-4C56-664D-B984-3187E992D784}" presName="node" presStyleLbl="node1" presStyleIdx="2" presStyleCnt="5">
        <dgm:presLayoutVars>
          <dgm:bulletEnabled val="1"/>
        </dgm:presLayoutVars>
      </dgm:prSet>
      <dgm:spPr/>
    </dgm:pt>
    <dgm:pt modelId="{6E3B955C-004F-C643-9BBB-6AABF6090100}" type="pres">
      <dgm:prSet presAssocID="{658DCA4C-0A6D-074A-AEA7-C4F6F9BE2052}" presName="parTrans" presStyleLbl="sibTrans2D1" presStyleIdx="3" presStyleCnt="5"/>
      <dgm:spPr/>
    </dgm:pt>
    <dgm:pt modelId="{882B9D6C-A122-504C-9B5D-CD24652A2C49}" type="pres">
      <dgm:prSet presAssocID="{658DCA4C-0A6D-074A-AEA7-C4F6F9BE2052}" presName="connectorText" presStyleLbl="sibTrans2D1" presStyleIdx="3" presStyleCnt="5"/>
      <dgm:spPr/>
    </dgm:pt>
    <dgm:pt modelId="{100E9D38-F674-A444-A0B1-95C2BE809716}" type="pres">
      <dgm:prSet presAssocID="{58546E90-B3DA-7040-AE62-6C26154F8399}" presName="node" presStyleLbl="node1" presStyleIdx="3" presStyleCnt="5">
        <dgm:presLayoutVars>
          <dgm:bulletEnabled val="1"/>
        </dgm:presLayoutVars>
      </dgm:prSet>
      <dgm:spPr/>
    </dgm:pt>
    <dgm:pt modelId="{91830CE5-9A23-BB47-8E9A-4197BBEEC490}" type="pres">
      <dgm:prSet presAssocID="{0A8B4E17-EB95-DD4A-9F23-9F09C5B8FBC5}" presName="parTrans" presStyleLbl="sibTrans2D1" presStyleIdx="4" presStyleCnt="5"/>
      <dgm:spPr/>
    </dgm:pt>
    <dgm:pt modelId="{F9F03FD7-FF94-0044-AED4-CACFFEEE9D8D}" type="pres">
      <dgm:prSet presAssocID="{0A8B4E17-EB95-DD4A-9F23-9F09C5B8FBC5}" presName="connectorText" presStyleLbl="sibTrans2D1" presStyleIdx="4" presStyleCnt="5"/>
      <dgm:spPr/>
    </dgm:pt>
    <dgm:pt modelId="{BD17CA27-A981-004C-847E-F51226B2CD8F}" type="pres">
      <dgm:prSet presAssocID="{3907B1FA-C3DE-FC47-A032-E6F253B7F7DF}" presName="node" presStyleLbl="node1" presStyleIdx="4" presStyleCnt="5">
        <dgm:presLayoutVars>
          <dgm:bulletEnabled val="1"/>
        </dgm:presLayoutVars>
      </dgm:prSet>
      <dgm:spPr/>
    </dgm:pt>
  </dgm:ptLst>
  <dgm:cxnLst>
    <dgm:cxn modelId="{B7C66607-5696-7A41-AF50-EF76AEAD3F57}" type="presOf" srcId="{3907B1FA-C3DE-FC47-A032-E6F253B7F7DF}" destId="{BD17CA27-A981-004C-847E-F51226B2CD8F}" srcOrd="0" destOrd="0" presId="urn:microsoft.com/office/officeart/2005/8/layout/radial5"/>
    <dgm:cxn modelId="{A4E19B14-0509-FE43-96ED-D8A1788FF3AB}" type="presOf" srcId="{CE8039FD-C10B-3442-BFE7-8C08A109794A}" destId="{E5BF5786-FA34-FB49-B542-F2259610FA50}" srcOrd="0" destOrd="0" presId="urn:microsoft.com/office/officeart/2005/8/layout/radial5"/>
    <dgm:cxn modelId="{6E44FE18-4351-EB4D-8ADD-A400A4650D32}" type="presOf" srcId="{658DCA4C-0A6D-074A-AEA7-C4F6F9BE2052}" destId="{882B9D6C-A122-504C-9B5D-CD24652A2C49}" srcOrd="1" destOrd="0" presId="urn:microsoft.com/office/officeart/2005/8/layout/radial5"/>
    <dgm:cxn modelId="{6582832C-B9A5-2E41-84C5-8AC4910983E8}" type="presOf" srcId="{A7EA3662-549E-C24A-BE91-AB79400FCB2B}" destId="{E223AABA-49A3-A84C-95A3-8A45B9F34ABA}" srcOrd="0" destOrd="0" presId="urn:microsoft.com/office/officeart/2005/8/layout/radial5"/>
    <dgm:cxn modelId="{FF0AFC44-19DA-C949-9F9C-8B434C0F0624}" type="presOf" srcId="{658DCA4C-0A6D-074A-AEA7-C4F6F9BE2052}" destId="{6E3B955C-004F-C643-9BBB-6AABF6090100}" srcOrd="0" destOrd="0" presId="urn:microsoft.com/office/officeart/2005/8/layout/radial5"/>
    <dgm:cxn modelId="{DFC25548-1191-D642-A496-D158D21E2C83}" srcId="{EC9018A9-04EC-D14B-B7FA-AFBEE7843EBE}" destId="{58546E90-B3DA-7040-AE62-6C26154F8399}" srcOrd="3" destOrd="0" parTransId="{658DCA4C-0A6D-074A-AEA7-C4F6F9BE2052}" sibTransId="{AC961C9B-5126-874F-BBB3-0AA08BCA0645}"/>
    <dgm:cxn modelId="{FFCA1C50-27BC-E941-A530-9C7F1B7B4B9D}" srcId="{EC9018A9-04EC-D14B-B7FA-AFBEE7843EBE}" destId="{4F8C8F34-761B-E44F-9359-CF62DC021355}" srcOrd="1" destOrd="0" parTransId="{A7EA3662-549E-C24A-BE91-AB79400FCB2B}" sibTransId="{B3C00882-1F73-7C4A-B7F1-F37FB4AF28B5}"/>
    <dgm:cxn modelId="{5C62D462-1E76-404B-B780-6CAD2937B10A}" type="presOf" srcId="{9CC84D29-33E2-D942-9F51-FC68CD3C989C}" destId="{6C22C491-2A39-0E44-BF3D-C965306C4F4B}" srcOrd="0" destOrd="0" presId="urn:microsoft.com/office/officeart/2005/8/layout/radial5"/>
    <dgm:cxn modelId="{A2876B7B-59E0-594D-B831-F9810542DE56}" type="presOf" srcId="{A7EA3662-549E-C24A-BE91-AB79400FCB2B}" destId="{6E849BFA-F91C-C143-B31B-50062B110380}" srcOrd="1" destOrd="0" presId="urn:microsoft.com/office/officeart/2005/8/layout/radial5"/>
    <dgm:cxn modelId="{F66D8F82-84D3-E04A-B750-59659486B3F3}" type="presOf" srcId="{0A8B4E17-EB95-DD4A-9F23-9F09C5B8FBC5}" destId="{F9F03FD7-FF94-0044-AED4-CACFFEEE9D8D}" srcOrd="1" destOrd="0" presId="urn:microsoft.com/office/officeart/2005/8/layout/radial5"/>
    <dgm:cxn modelId="{1E24A583-A92A-D54B-86B5-094AE6E823E0}" srcId="{EC9018A9-04EC-D14B-B7FA-AFBEE7843EBE}" destId="{E7A73F10-73B5-1D4D-9F74-D75594496436}" srcOrd="0" destOrd="0" parTransId="{9CC84D29-33E2-D942-9F51-FC68CD3C989C}" sibTransId="{56134FCA-64C7-A347-9963-E8F2C13C9B93}"/>
    <dgm:cxn modelId="{7916ED83-75DA-5F47-85C3-B76F74B1104E}" type="presOf" srcId="{CE8039FD-C10B-3442-BFE7-8C08A109794A}" destId="{21727A22-FC84-254C-978F-68D25F380F7B}" srcOrd="1" destOrd="0" presId="urn:microsoft.com/office/officeart/2005/8/layout/radial5"/>
    <dgm:cxn modelId="{4011959A-7614-3E41-B147-8616D265C464}" type="presOf" srcId="{9CC84D29-33E2-D942-9F51-FC68CD3C989C}" destId="{DDD66833-B458-9F41-A554-BDAFB2BF48E2}" srcOrd="1" destOrd="0" presId="urn:microsoft.com/office/officeart/2005/8/layout/radial5"/>
    <dgm:cxn modelId="{A1DA31A4-49FB-BF46-B180-548DB5BDFA32}" type="presOf" srcId="{EC9018A9-04EC-D14B-B7FA-AFBEE7843EBE}" destId="{8BE4BE39-C2EE-374F-B2DB-E349F0D4688D}" srcOrd="0" destOrd="0" presId="urn:microsoft.com/office/officeart/2005/8/layout/radial5"/>
    <dgm:cxn modelId="{50B77DA8-1817-2F4A-B8AC-357BCAF5E156}" type="presOf" srcId="{9E6B2656-4C56-664D-B984-3187E992D784}" destId="{3F4FE06E-936C-9443-8C58-D75644A0CD81}" srcOrd="0" destOrd="0" presId="urn:microsoft.com/office/officeart/2005/8/layout/radial5"/>
    <dgm:cxn modelId="{27A33CAD-7A84-E146-97F5-21C45A52F1A9}" type="presOf" srcId="{58546E90-B3DA-7040-AE62-6C26154F8399}" destId="{100E9D38-F674-A444-A0B1-95C2BE809716}" srcOrd="0" destOrd="0" presId="urn:microsoft.com/office/officeart/2005/8/layout/radial5"/>
    <dgm:cxn modelId="{18A37BAF-5E36-1F45-9E42-6B5DC8C17F80}" type="presOf" srcId="{0A8B4E17-EB95-DD4A-9F23-9F09C5B8FBC5}" destId="{91830CE5-9A23-BB47-8E9A-4197BBEEC490}" srcOrd="0" destOrd="0" presId="urn:microsoft.com/office/officeart/2005/8/layout/radial5"/>
    <dgm:cxn modelId="{89C280C5-BB91-9841-937A-48DF83D4F3A3}" srcId="{EC9018A9-04EC-D14B-B7FA-AFBEE7843EBE}" destId="{9E6B2656-4C56-664D-B984-3187E992D784}" srcOrd="2" destOrd="0" parTransId="{CE8039FD-C10B-3442-BFE7-8C08A109794A}" sibTransId="{29447AB9-C362-3446-B492-32C6AFDCE98F}"/>
    <dgm:cxn modelId="{9DC896C8-6189-7E42-A6F4-C99DD823230A}" type="presOf" srcId="{E7A73F10-73B5-1D4D-9F74-D75594496436}" destId="{C3DDFF58-125C-5649-82A6-8A433B2D596F}" srcOrd="0" destOrd="0" presId="urn:microsoft.com/office/officeart/2005/8/layout/radial5"/>
    <dgm:cxn modelId="{0E20F9DB-3D46-3346-8F80-0A4191E93590}" srcId="{EC9018A9-04EC-D14B-B7FA-AFBEE7843EBE}" destId="{3907B1FA-C3DE-FC47-A032-E6F253B7F7DF}" srcOrd="4" destOrd="0" parTransId="{0A8B4E17-EB95-DD4A-9F23-9F09C5B8FBC5}" sibTransId="{5857C6E8-3407-7C4B-A444-E5948DB7FE30}"/>
    <dgm:cxn modelId="{4599BAEE-9C1E-6A4D-9895-E9945F36A01B}" type="presOf" srcId="{D906783D-3A6E-F642-89E1-FD4C78BCFD5B}" destId="{2726870E-480D-0548-9A82-853C0962E5BB}" srcOrd="0" destOrd="0" presId="urn:microsoft.com/office/officeart/2005/8/layout/radial5"/>
    <dgm:cxn modelId="{334820F2-D292-984D-AB08-3387391C835D}" srcId="{D906783D-3A6E-F642-89E1-FD4C78BCFD5B}" destId="{EC9018A9-04EC-D14B-B7FA-AFBEE7843EBE}" srcOrd="0" destOrd="0" parTransId="{54BC183D-EE34-8C4E-91F6-CD9E0D995ACA}" sibTransId="{C167387E-EDBD-864E-B215-664D6C5F021E}"/>
    <dgm:cxn modelId="{337AFDF3-3644-3242-BFFA-4C4C7253354C}" type="presOf" srcId="{4F8C8F34-761B-E44F-9359-CF62DC021355}" destId="{9B57AFE1-252E-B340-9758-5E6CB7A3425E}" srcOrd="0" destOrd="0" presId="urn:microsoft.com/office/officeart/2005/8/layout/radial5"/>
    <dgm:cxn modelId="{29395E1F-927B-6A42-85A7-B20CB258E96A}" type="presParOf" srcId="{2726870E-480D-0548-9A82-853C0962E5BB}" destId="{8BE4BE39-C2EE-374F-B2DB-E349F0D4688D}" srcOrd="0" destOrd="0" presId="urn:microsoft.com/office/officeart/2005/8/layout/radial5"/>
    <dgm:cxn modelId="{A33AD573-9EB5-D94F-8E16-F2200F0DE449}" type="presParOf" srcId="{2726870E-480D-0548-9A82-853C0962E5BB}" destId="{6C22C491-2A39-0E44-BF3D-C965306C4F4B}" srcOrd="1" destOrd="0" presId="urn:microsoft.com/office/officeart/2005/8/layout/radial5"/>
    <dgm:cxn modelId="{93319DEC-E930-A340-8F81-884127205E02}" type="presParOf" srcId="{6C22C491-2A39-0E44-BF3D-C965306C4F4B}" destId="{DDD66833-B458-9F41-A554-BDAFB2BF48E2}" srcOrd="0" destOrd="0" presId="urn:microsoft.com/office/officeart/2005/8/layout/radial5"/>
    <dgm:cxn modelId="{0184C3D4-32AC-4D42-B3FC-D11C8E76D265}" type="presParOf" srcId="{2726870E-480D-0548-9A82-853C0962E5BB}" destId="{C3DDFF58-125C-5649-82A6-8A433B2D596F}" srcOrd="2" destOrd="0" presId="urn:microsoft.com/office/officeart/2005/8/layout/radial5"/>
    <dgm:cxn modelId="{C0DDE15A-F618-D247-926F-092EC6D01C6D}" type="presParOf" srcId="{2726870E-480D-0548-9A82-853C0962E5BB}" destId="{E223AABA-49A3-A84C-95A3-8A45B9F34ABA}" srcOrd="3" destOrd="0" presId="urn:microsoft.com/office/officeart/2005/8/layout/radial5"/>
    <dgm:cxn modelId="{5B83A20F-245C-2640-A955-6F9FEDD13BD7}" type="presParOf" srcId="{E223AABA-49A3-A84C-95A3-8A45B9F34ABA}" destId="{6E849BFA-F91C-C143-B31B-50062B110380}" srcOrd="0" destOrd="0" presId="urn:microsoft.com/office/officeart/2005/8/layout/radial5"/>
    <dgm:cxn modelId="{1E1767C5-0B0E-E849-866F-D9EBC2281344}" type="presParOf" srcId="{2726870E-480D-0548-9A82-853C0962E5BB}" destId="{9B57AFE1-252E-B340-9758-5E6CB7A3425E}" srcOrd="4" destOrd="0" presId="urn:microsoft.com/office/officeart/2005/8/layout/radial5"/>
    <dgm:cxn modelId="{D886BB0E-A3AD-4247-B540-4C0DC1433ADB}" type="presParOf" srcId="{2726870E-480D-0548-9A82-853C0962E5BB}" destId="{E5BF5786-FA34-FB49-B542-F2259610FA50}" srcOrd="5" destOrd="0" presId="urn:microsoft.com/office/officeart/2005/8/layout/radial5"/>
    <dgm:cxn modelId="{1708855D-F8B0-CB4C-A323-B0A1761BEBAC}" type="presParOf" srcId="{E5BF5786-FA34-FB49-B542-F2259610FA50}" destId="{21727A22-FC84-254C-978F-68D25F380F7B}" srcOrd="0" destOrd="0" presId="urn:microsoft.com/office/officeart/2005/8/layout/radial5"/>
    <dgm:cxn modelId="{DE68844B-8F35-D14A-AE48-111E230E2BC6}" type="presParOf" srcId="{2726870E-480D-0548-9A82-853C0962E5BB}" destId="{3F4FE06E-936C-9443-8C58-D75644A0CD81}" srcOrd="6" destOrd="0" presId="urn:microsoft.com/office/officeart/2005/8/layout/radial5"/>
    <dgm:cxn modelId="{718D5C83-85AC-3049-9C54-EC80D7A67054}" type="presParOf" srcId="{2726870E-480D-0548-9A82-853C0962E5BB}" destId="{6E3B955C-004F-C643-9BBB-6AABF6090100}" srcOrd="7" destOrd="0" presId="urn:microsoft.com/office/officeart/2005/8/layout/radial5"/>
    <dgm:cxn modelId="{D857B7BC-04CD-FE4E-B56A-CCD7316A63A5}" type="presParOf" srcId="{6E3B955C-004F-C643-9BBB-6AABF6090100}" destId="{882B9D6C-A122-504C-9B5D-CD24652A2C49}" srcOrd="0" destOrd="0" presId="urn:microsoft.com/office/officeart/2005/8/layout/radial5"/>
    <dgm:cxn modelId="{945F462B-9664-4F49-B1BA-F462D88F9177}" type="presParOf" srcId="{2726870E-480D-0548-9A82-853C0962E5BB}" destId="{100E9D38-F674-A444-A0B1-95C2BE809716}" srcOrd="8" destOrd="0" presId="urn:microsoft.com/office/officeart/2005/8/layout/radial5"/>
    <dgm:cxn modelId="{031C1BF5-E243-CA4A-BBBC-108520FE862A}" type="presParOf" srcId="{2726870E-480D-0548-9A82-853C0962E5BB}" destId="{91830CE5-9A23-BB47-8E9A-4197BBEEC490}" srcOrd="9" destOrd="0" presId="urn:microsoft.com/office/officeart/2005/8/layout/radial5"/>
    <dgm:cxn modelId="{9D6A6084-5687-5F42-8B98-249427F1832D}" type="presParOf" srcId="{91830CE5-9A23-BB47-8E9A-4197BBEEC490}" destId="{F9F03FD7-FF94-0044-AED4-CACFFEEE9D8D}" srcOrd="0" destOrd="0" presId="urn:microsoft.com/office/officeart/2005/8/layout/radial5"/>
    <dgm:cxn modelId="{F37B34AD-F89B-004A-B19D-39D583A1B724}" type="presParOf" srcId="{2726870E-480D-0548-9A82-853C0962E5BB}" destId="{BD17CA27-A981-004C-847E-F51226B2CD8F}"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F5900F-24E4-A841-BC4C-331B03CE0E3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21802862-7548-0D4F-AA97-275A4B4CC31F}">
      <dgm:prSet phldrT="[Text]" custT="1"/>
      <dgm:spPr/>
      <dgm:t>
        <a:bodyPr/>
        <a:lstStyle/>
        <a:p>
          <a:r>
            <a:rPr lang="en-GB" sz="2000" b="1"/>
            <a:t>Identifying key markets and goods and services </a:t>
          </a:r>
        </a:p>
      </dgm:t>
    </dgm:pt>
    <dgm:pt modelId="{DF1B2D0E-2212-F24C-BC14-1B75D6C3D364}" type="parTrans" cxnId="{6A35EFA5-299E-A043-82E5-41375BD554D5}">
      <dgm:prSet/>
      <dgm:spPr/>
      <dgm:t>
        <a:bodyPr/>
        <a:lstStyle/>
        <a:p>
          <a:endParaRPr lang="en-GB" sz="2000" b="1"/>
        </a:p>
      </dgm:t>
    </dgm:pt>
    <dgm:pt modelId="{D5F4C6CD-086C-9B40-A72C-BB9D6ECB1EA9}" type="sibTrans" cxnId="{6A35EFA5-299E-A043-82E5-41375BD554D5}">
      <dgm:prSet/>
      <dgm:spPr/>
      <dgm:t>
        <a:bodyPr/>
        <a:lstStyle/>
        <a:p>
          <a:endParaRPr lang="en-GB" sz="2000" b="1"/>
        </a:p>
      </dgm:t>
    </dgm:pt>
    <dgm:pt modelId="{4327064C-A4B7-2C40-B2A7-7C8EA5FDCA4D}">
      <dgm:prSet custT="1"/>
      <dgm:spPr/>
      <dgm:t>
        <a:bodyPr/>
        <a:lstStyle/>
        <a:p>
          <a:r>
            <a:rPr lang="en-GB" sz="2000" b="1"/>
            <a:t>Identifying the key marketplace for the CPP Team to assess </a:t>
          </a:r>
          <a:endParaRPr lang="en-GB" sz="2000" b="1" dirty="0"/>
        </a:p>
      </dgm:t>
    </dgm:pt>
    <dgm:pt modelId="{67B1D984-3582-7E46-8813-4A2583197820}" type="parTrans" cxnId="{E82F171C-E56C-FC4B-8DB5-0081D1DCC0C2}">
      <dgm:prSet/>
      <dgm:spPr/>
      <dgm:t>
        <a:bodyPr/>
        <a:lstStyle/>
        <a:p>
          <a:endParaRPr lang="en-GB" sz="2000" b="1"/>
        </a:p>
      </dgm:t>
    </dgm:pt>
    <dgm:pt modelId="{2E5CDCDB-63A0-BF4D-8CE6-39D9B01C8D41}" type="sibTrans" cxnId="{E82F171C-E56C-FC4B-8DB5-0081D1DCC0C2}">
      <dgm:prSet/>
      <dgm:spPr/>
      <dgm:t>
        <a:bodyPr/>
        <a:lstStyle/>
        <a:p>
          <a:endParaRPr lang="en-GB" sz="2000" b="1"/>
        </a:p>
      </dgm:t>
    </dgm:pt>
    <dgm:pt modelId="{CD763F6E-02BB-134E-8B1C-43BD7E5E6486}">
      <dgm:prSet custT="1"/>
      <dgm:spPr/>
      <dgm:t>
        <a:bodyPr/>
        <a:lstStyle/>
        <a:p>
          <a:r>
            <a:rPr lang="en-GB" sz="2000" b="1"/>
            <a:t>Drafting a reference and crisis map </a:t>
          </a:r>
          <a:endParaRPr lang="en-GB" sz="2000" b="1" dirty="0"/>
        </a:p>
      </dgm:t>
    </dgm:pt>
    <dgm:pt modelId="{5EF00AEA-BA6F-7446-9A18-5278D19D7B39}" type="parTrans" cxnId="{DD75683E-D654-7041-8EF0-0F03FCCA59E3}">
      <dgm:prSet/>
      <dgm:spPr/>
      <dgm:t>
        <a:bodyPr/>
        <a:lstStyle/>
        <a:p>
          <a:endParaRPr lang="en-GB" sz="2000" b="1"/>
        </a:p>
      </dgm:t>
    </dgm:pt>
    <dgm:pt modelId="{5285FBD2-5478-B647-8454-E5B765060CF4}" type="sibTrans" cxnId="{DD75683E-D654-7041-8EF0-0F03FCCA59E3}">
      <dgm:prSet/>
      <dgm:spPr/>
      <dgm:t>
        <a:bodyPr/>
        <a:lstStyle/>
        <a:p>
          <a:endParaRPr lang="en-GB" sz="2000" b="1"/>
        </a:p>
      </dgm:t>
    </dgm:pt>
    <dgm:pt modelId="{EFD4B811-6051-0E45-B82C-334E9A8D51F0}">
      <dgm:prSet custT="1"/>
      <dgm:spPr/>
      <dgm:t>
        <a:bodyPr/>
        <a:lstStyle/>
        <a:p>
          <a:r>
            <a:rPr lang="en-GB" sz="2000" b="1"/>
            <a:t>Interviewing key traders and markets informants </a:t>
          </a:r>
          <a:endParaRPr lang="en-GB" sz="2000" b="1" dirty="0"/>
        </a:p>
      </dgm:t>
    </dgm:pt>
    <dgm:pt modelId="{FFF503EC-2520-0441-8592-994AA98AE4D6}" type="parTrans" cxnId="{E5864783-C2E7-CF45-A03D-4F2E43389233}">
      <dgm:prSet/>
      <dgm:spPr/>
      <dgm:t>
        <a:bodyPr/>
        <a:lstStyle/>
        <a:p>
          <a:endParaRPr lang="en-GB" sz="2000" b="1"/>
        </a:p>
      </dgm:t>
    </dgm:pt>
    <dgm:pt modelId="{EDBB4D1F-9947-2146-AD0A-8AAADD4145F8}" type="sibTrans" cxnId="{E5864783-C2E7-CF45-A03D-4F2E43389233}">
      <dgm:prSet/>
      <dgm:spPr/>
      <dgm:t>
        <a:bodyPr/>
        <a:lstStyle/>
        <a:p>
          <a:endParaRPr lang="en-GB" sz="2000" b="1"/>
        </a:p>
      </dgm:t>
    </dgm:pt>
    <dgm:pt modelId="{11D2E8A1-E2C7-2444-9006-2617C7D00A59}">
      <dgm:prSet custT="1"/>
      <dgm:spPr/>
      <dgm:t>
        <a:bodyPr/>
        <a:lstStyle/>
        <a:p>
          <a:r>
            <a:rPr lang="en-GB" sz="2000" b="1"/>
            <a:t>Reviewing and updating post-crisis reality check questionnaires </a:t>
          </a:r>
          <a:endParaRPr lang="en-GB" sz="2000" b="1" dirty="0"/>
        </a:p>
      </dgm:t>
    </dgm:pt>
    <dgm:pt modelId="{B01358D3-C95D-B045-9805-A9A0F4CFAC01}" type="parTrans" cxnId="{0D6CEAFE-14AA-3940-9E39-790370131B78}">
      <dgm:prSet/>
      <dgm:spPr/>
      <dgm:t>
        <a:bodyPr/>
        <a:lstStyle/>
        <a:p>
          <a:endParaRPr lang="en-GB" sz="2000" b="1"/>
        </a:p>
      </dgm:t>
    </dgm:pt>
    <dgm:pt modelId="{233F8D91-9879-7D46-ADC0-031DC06A3B2C}" type="sibTrans" cxnId="{0D6CEAFE-14AA-3940-9E39-790370131B78}">
      <dgm:prSet/>
      <dgm:spPr/>
      <dgm:t>
        <a:bodyPr/>
        <a:lstStyle/>
        <a:p>
          <a:endParaRPr lang="en-GB" sz="2000" b="1"/>
        </a:p>
      </dgm:t>
    </dgm:pt>
    <dgm:pt modelId="{8943A794-BBBE-0448-8605-79872A5E95A8}">
      <dgm:prSet custT="1"/>
      <dgm:spPr/>
      <dgm:t>
        <a:bodyPr/>
        <a:lstStyle/>
        <a:p>
          <a:r>
            <a:rPr lang="en-GB" sz="2000" b="1"/>
            <a:t>Summarizing findings </a:t>
          </a:r>
          <a:endParaRPr lang="en-GB" sz="2000" b="1" dirty="0"/>
        </a:p>
      </dgm:t>
    </dgm:pt>
    <dgm:pt modelId="{4D2C1CA5-FE30-8041-954F-29465452D0E8}" type="parTrans" cxnId="{0BDA7749-A34E-C14E-A757-BA41A49F0C30}">
      <dgm:prSet/>
      <dgm:spPr/>
      <dgm:t>
        <a:bodyPr/>
        <a:lstStyle/>
        <a:p>
          <a:endParaRPr lang="en-GB" sz="2000" b="1"/>
        </a:p>
      </dgm:t>
    </dgm:pt>
    <dgm:pt modelId="{2F76CA6D-0BAA-7D4E-BA12-F54DD9A36BA7}" type="sibTrans" cxnId="{0BDA7749-A34E-C14E-A757-BA41A49F0C30}">
      <dgm:prSet/>
      <dgm:spPr/>
      <dgm:t>
        <a:bodyPr/>
        <a:lstStyle/>
        <a:p>
          <a:endParaRPr lang="en-GB" sz="2000" b="1"/>
        </a:p>
      </dgm:t>
    </dgm:pt>
    <dgm:pt modelId="{6D482E0C-1E00-164B-8D7A-885E56ECDC5C}" type="pres">
      <dgm:prSet presAssocID="{C6F5900F-24E4-A841-BC4C-331B03CE0E3E}" presName="linear" presStyleCnt="0">
        <dgm:presLayoutVars>
          <dgm:dir/>
          <dgm:animLvl val="lvl"/>
          <dgm:resizeHandles val="exact"/>
        </dgm:presLayoutVars>
      </dgm:prSet>
      <dgm:spPr/>
    </dgm:pt>
    <dgm:pt modelId="{DD00DEA9-9C86-C44F-9483-37F56542CF90}" type="pres">
      <dgm:prSet presAssocID="{21802862-7548-0D4F-AA97-275A4B4CC31F}" presName="parentLin" presStyleCnt="0"/>
      <dgm:spPr/>
    </dgm:pt>
    <dgm:pt modelId="{D01BFBEF-052B-0043-8C26-F1CC30F96166}" type="pres">
      <dgm:prSet presAssocID="{21802862-7548-0D4F-AA97-275A4B4CC31F}" presName="parentLeftMargin" presStyleLbl="node1" presStyleIdx="0" presStyleCnt="6"/>
      <dgm:spPr/>
    </dgm:pt>
    <dgm:pt modelId="{13FD9017-98A0-F34A-BAF5-D6989BD54CC3}" type="pres">
      <dgm:prSet presAssocID="{21802862-7548-0D4F-AA97-275A4B4CC31F}" presName="parentText" presStyleLbl="node1" presStyleIdx="0" presStyleCnt="6">
        <dgm:presLayoutVars>
          <dgm:chMax val="0"/>
          <dgm:bulletEnabled val="1"/>
        </dgm:presLayoutVars>
      </dgm:prSet>
      <dgm:spPr/>
    </dgm:pt>
    <dgm:pt modelId="{3E68BC46-60BE-3345-9152-706EE1C11B6D}" type="pres">
      <dgm:prSet presAssocID="{21802862-7548-0D4F-AA97-275A4B4CC31F}" presName="negativeSpace" presStyleCnt="0"/>
      <dgm:spPr/>
    </dgm:pt>
    <dgm:pt modelId="{61E1E603-DCC1-9B4E-A95E-464512F8B322}" type="pres">
      <dgm:prSet presAssocID="{21802862-7548-0D4F-AA97-275A4B4CC31F}" presName="childText" presStyleLbl="conFgAcc1" presStyleIdx="0" presStyleCnt="6">
        <dgm:presLayoutVars>
          <dgm:bulletEnabled val="1"/>
        </dgm:presLayoutVars>
      </dgm:prSet>
      <dgm:spPr/>
    </dgm:pt>
    <dgm:pt modelId="{60C01DEC-2EBC-7A4F-96B1-F413945E70BB}" type="pres">
      <dgm:prSet presAssocID="{D5F4C6CD-086C-9B40-A72C-BB9D6ECB1EA9}" presName="spaceBetweenRectangles" presStyleCnt="0"/>
      <dgm:spPr/>
    </dgm:pt>
    <dgm:pt modelId="{D82C6EF3-A41C-144F-984C-7D6114A234FA}" type="pres">
      <dgm:prSet presAssocID="{4327064C-A4B7-2C40-B2A7-7C8EA5FDCA4D}" presName="parentLin" presStyleCnt="0"/>
      <dgm:spPr/>
    </dgm:pt>
    <dgm:pt modelId="{B28DF284-28E1-3C44-BFC4-52E2C6C7A724}" type="pres">
      <dgm:prSet presAssocID="{4327064C-A4B7-2C40-B2A7-7C8EA5FDCA4D}" presName="parentLeftMargin" presStyleLbl="node1" presStyleIdx="0" presStyleCnt="6"/>
      <dgm:spPr/>
    </dgm:pt>
    <dgm:pt modelId="{13384537-44E9-034C-80A9-218ADB1D2425}" type="pres">
      <dgm:prSet presAssocID="{4327064C-A4B7-2C40-B2A7-7C8EA5FDCA4D}" presName="parentText" presStyleLbl="node1" presStyleIdx="1" presStyleCnt="6">
        <dgm:presLayoutVars>
          <dgm:chMax val="0"/>
          <dgm:bulletEnabled val="1"/>
        </dgm:presLayoutVars>
      </dgm:prSet>
      <dgm:spPr/>
    </dgm:pt>
    <dgm:pt modelId="{CD3856A3-967A-1B4E-B201-D08851342530}" type="pres">
      <dgm:prSet presAssocID="{4327064C-A4B7-2C40-B2A7-7C8EA5FDCA4D}" presName="negativeSpace" presStyleCnt="0"/>
      <dgm:spPr/>
    </dgm:pt>
    <dgm:pt modelId="{38A2C5BC-76E6-9948-BF26-120A58FADC36}" type="pres">
      <dgm:prSet presAssocID="{4327064C-A4B7-2C40-B2A7-7C8EA5FDCA4D}" presName="childText" presStyleLbl="conFgAcc1" presStyleIdx="1" presStyleCnt="6">
        <dgm:presLayoutVars>
          <dgm:bulletEnabled val="1"/>
        </dgm:presLayoutVars>
      </dgm:prSet>
      <dgm:spPr/>
    </dgm:pt>
    <dgm:pt modelId="{5BAC265A-00EF-DA4C-9544-3BBADB593A0A}" type="pres">
      <dgm:prSet presAssocID="{2E5CDCDB-63A0-BF4D-8CE6-39D9B01C8D41}" presName="spaceBetweenRectangles" presStyleCnt="0"/>
      <dgm:spPr/>
    </dgm:pt>
    <dgm:pt modelId="{168AD5A3-68CC-A64F-A208-B35EA1BD6F38}" type="pres">
      <dgm:prSet presAssocID="{CD763F6E-02BB-134E-8B1C-43BD7E5E6486}" presName="parentLin" presStyleCnt="0"/>
      <dgm:spPr/>
    </dgm:pt>
    <dgm:pt modelId="{3E27F9CD-C0AA-6645-A98E-461AA661049C}" type="pres">
      <dgm:prSet presAssocID="{CD763F6E-02BB-134E-8B1C-43BD7E5E6486}" presName="parentLeftMargin" presStyleLbl="node1" presStyleIdx="1" presStyleCnt="6"/>
      <dgm:spPr/>
    </dgm:pt>
    <dgm:pt modelId="{EBFFC5E0-3B5C-394F-A17D-6ED8EE2C5434}" type="pres">
      <dgm:prSet presAssocID="{CD763F6E-02BB-134E-8B1C-43BD7E5E6486}" presName="parentText" presStyleLbl="node1" presStyleIdx="2" presStyleCnt="6">
        <dgm:presLayoutVars>
          <dgm:chMax val="0"/>
          <dgm:bulletEnabled val="1"/>
        </dgm:presLayoutVars>
      </dgm:prSet>
      <dgm:spPr/>
    </dgm:pt>
    <dgm:pt modelId="{35D2FBE0-FEB7-014A-BA6A-851F5ACB2052}" type="pres">
      <dgm:prSet presAssocID="{CD763F6E-02BB-134E-8B1C-43BD7E5E6486}" presName="negativeSpace" presStyleCnt="0"/>
      <dgm:spPr/>
    </dgm:pt>
    <dgm:pt modelId="{9E4304C5-02BF-A54C-A218-882D1E414CA8}" type="pres">
      <dgm:prSet presAssocID="{CD763F6E-02BB-134E-8B1C-43BD7E5E6486}" presName="childText" presStyleLbl="conFgAcc1" presStyleIdx="2" presStyleCnt="6">
        <dgm:presLayoutVars>
          <dgm:bulletEnabled val="1"/>
        </dgm:presLayoutVars>
      </dgm:prSet>
      <dgm:spPr/>
    </dgm:pt>
    <dgm:pt modelId="{F64C363F-7770-4344-AD24-3B2A244C95FA}" type="pres">
      <dgm:prSet presAssocID="{5285FBD2-5478-B647-8454-E5B765060CF4}" presName="spaceBetweenRectangles" presStyleCnt="0"/>
      <dgm:spPr/>
    </dgm:pt>
    <dgm:pt modelId="{2CB7DB0E-1B07-C042-9492-1FC59D674124}" type="pres">
      <dgm:prSet presAssocID="{EFD4B811-6051-0E45-B82C-334E9A8D51F0}" presName="parentLin" presStyleCnt="0"/>
      <dgm:spPr/>
    </dgm:pt>
    <dgm:pt modelId="{0CF617F7-820A-4B4E-81DE-064CBBB8F350}" type="pres">
      <dgm:prSet presAssocID="{EFD4B811-6051-0E45-B82C-334E9A8D51F0}" presName="parentLeftMargin" presStyleLbl="node1" presStyleIdx="2" presStyleCnt="6"/>
      <dgm:spPr/>
    </dgm:pt>
    <dgm:pt modelId="{B0852C52-0774-6C4D-938E-2DF65978373B}" type="pres">
      <dgm:prSet presAssocID="{EFD4B811-6051-0E45-B82C-334E9A8D51F0}" presName="parentText" presStyleLbl="node1" presStyleIdx="3" presStyleCnt="6">
        <dgm:presLayoutVars>
          <dgm:chMax val="0"/>
          <dgm:bulletEnabled val="1"/>
        </dgm:presLayoutVars>
      </dgm:prSet>
      <dgm:spPr/>
    </dgm:pt>
    <dgm:pt modelId="{382DA0FA-7E9B-0C47-B332-43DC7E0E6870}" type="pres">
      <dgm:prSet presAssocID="{EFD4B811-6051-0E45-B82C-334E9A8D51F0}" presName="negativeSpace" presStyleCnt="0"/>
      <dgm:spPr/>
    </dgm:pt>
    <dgm:pt modelId="{85E963D0-7D7F-8543-9294-F83BC88CB821}" type="pres">
      <dgm:prSet presAssocID="{EFD4B811-6051-0E45-B82C-334E9A8D51F0}" presName="childText" presStyleLbl="conFgAcc1" presStyleIdx="3" presStyleCnt="6">
        <dgm:presLayoutVars>
          <dgm:bulletEnabled val="1"/>
        </dgm:presLayoutVars>
      </dgm:prSet>
      <dgm:spPr/>
    </dgm:pt>
    <dgm:pt modelId="{1CD8E60D-E6B0-A840-A5E9-74E77C293204}" type="pres">
      <dgm:prSet presAssocID="{EDBB4D1F-9947-2146-AD0A-8AAADD4145F8}" presName="spaceBetweenRectangles" presStyleCnt="0"/>
      <dgm:spPr/>
    </dgm:pt>
    <dgm:pt modelId="{AE5E0156-1D06-034C-8799-9EFDD4238EF7}" type="pres">
      <dgm:prSet presAssocID="{11D2E8A1-E2C7-2444-9006-2617C7D00A59}" presName="parentLin" presStyleCnt="0"/>
      <dgm:spPr/>
    </dgm:pt>
    <dgm:pt modelId="{DF3EAA7F-1B1A-1F4C-8C79-9495E180E7CA}" type="pres">
      <dgm:prSet presAssocID="{11D2E8A1-E2C7-2444-9006-2617C7D00A59}" presName="parentLeftMargin" presStyleLbl="node1" presStyleIdx="3" presStyleCnt="6"/>
      <dgm:spPr/>
    </dgm:pt>
    <dgm:pt modelId="{B0881CBD-156D-9F41-878F-445F342903D8}" type="pres">
      <dgm:prSet presAssocID="{11D2E8A1-E2C7-2444-9006-2617C7D00A59}" presName="parentText" presStyleLbl="node1" presStyleIdx="4" presStyleCnt="6">
        <dgm:presLayoutVars>
          <dgm:chMax val="0"/>
          <dgm:bulletEnabled val="1"/>
        </dgm:presLayoutVars>
      </dgm:prSet>
      <dgm:spPr/>
    </dgm:pt>
    <dgm:pt modelId="{8AA7DAB4-B027-B84A-963A-A6F692BFDB6D}" type="pres">
      <dgm:prSet presAssocID="{11D2E8A1-E2C7-2444-9006-2617C7D00A59}" presName="negativeSpace" presStyleCnt="0"/>
      <dgm:spPr/>
    </dgm:pt>
    <dgm:pt modelId="{1A00C4CC-3D3B-3A44-882D-FD470E76172A}" type="pres">
      <dgm:prSet presAssocID="{11D2E8A1-E2C7-2444-9006-2617C7D00A59}" presName="childText" presStyleLbl="conFgAcc1" presStyleIdx="4" presStyleCnt="6">
        <dgm:presLayoutVars>
          <dgm:bulletEnabled val="1"/>
        </dgm:presLayoutVars>
      </dgm:prSet>
      <dgm:spPr/>
    </dgm:pt>
    <dgm:pt modelId="{EDC79047-E417-F044-823E-F0A65BFA8925}" type="pres">
      <dgm:prSet presAssocID="{233F8D91-9879-7D46-ADC0-031DC06A3B2C}" presName="spaceBetweenRectangles" presStyleCnt="0"/>
      <dgm:spPr/>
    </dgm:pt>
    <dgm:pt modelId="{25F0F82F-2664-804A-92CA-94BAD481137A}" type="pres">
      <dgm:prSet presAssocID="{8943A794-BBBE-0448-8605-79872A5E95A8}" presName="parentLin" presStyleCnt="0"/>
      <dgm:spPr/>
    </dgm:pt>
    <dgm:pt modelId="{1625329E-F9EE-2842-8933-63D86918FD79}" type="pres">
      <dgm:prSet presAssocID="{8943A794-BBBE-0448-8605-79872A5E95A8}" presName="parentLeftMargin" presStyleLbl="node1" presStyleIdx="4" presStyleCnt="6"/>
      <dgm:spPr/>
    </dgm:pt>
    <dgm:pt modelId="{2B907CD4-902E-EC49-91C0-A2FECF4A012F}" type="pres">
      <dgm:prSet presAssocID="{8943A794-BBBE-0448-8605-79872A5E95A8}" presName="parentText" presStyleLbl="node1" presStyleIdx="5" presStyleCnt="6">
        <dgm:presLayoutVars>
          <dgm:chMax val="0"/>
          <dgm:bulletEnabled val="1"/>
        </dgm:presLayoutVars>
      </dgm:prSet>
      <dgm:spPr/>
    </dgm:pt>
    <dgm:pt modelId="{D1144227-8EBB-B644-B92E-8A5B69673931}" type="pres">
      <dgm:prSet presAssocID="{8943A794-BBBE-0448-8605-79872A5E95A8}" presName="negativeSpace" presStyleCnt="0"/>
      <dgm:spPr/>
    </dgm:pt>
    <dgm:pt modelId="{1E062A03-F148-934E-9452-A9FCAD28DB4E}" type="pres">
      <dgm:prSet presAssocID="{8943A794-BBBE-0448-8605-79872A5E95A8}" presName="childText" presStyleLbl="conFgAcc1" presStyleIdx="5" presStyleCnt="6">
        <dgm:presLayoutVars>
          <dgm:bulletEnabled val="1"/>
        </dgm:presLayoutVars>
      </dgm:prSet>
      <dgm:spPr/>
    </dgm:pt>
  </dgm:ptLst>
  <dgm:cxnLst>
    <dgm:cxn modelId="{E82F171C-E56C-FC4B-8DB5-0081D1DCC0C2}" srcId="{C6F5900F-24E4-A841-BC4C-331B03CE0E3E}" destId="{4327064C-A4B7-2C40-B2A7-7C8EA5FDCA4D}" srcOrd="1" destOrd="0" parTransId="{67B1D984-3582-7E46-8813-4A2583197820}" sibTransId="{2E5CDCDB-63A0-BF4D-8CE6-39D9B01C8D41}"/>
    <dgm:cxn modelId="{C213CD20-839F-A14E-8958-A05F80C59BDD}" type="presOf" srcId="{11D2E8A1-E2C7-2444-9006-2617C7D00A59}" destId="{DF3EAA7F-1B1A-1F4C-8C79-9495E180E7CA}" srcOrd="0" destOrd="0" presId="urn:microsoft.com/office/officeart/2005/8/layout/list1"/>
    <dgm:cxn modelId="{4D9C4429-9EB2-6144-827B-16A1C11BF927}" type="presOf" srcId="{21802862-7548-0D4F-AA97-275A4B4CC31F}" destId="{13FD9017-98A0-F34A-BAF5-D6989BD54CC3}" srcOrd="1" destOrd="0" presId="urn:microsoft.com/office/officeart/2005/8/layout/list1"/>
    <dgm:cxn modelId="{DAA54C2B-CD4D-7C41-A6FB-186836FFCF39}" type="presOf" srcId="{CD763F6E-02BB-134E-8B1C-43BD7E5E6486}" destId="{EBFFC5E0-3B5C-394F-A17D-6ED8EE2C5434}" srcOrd="1" destOrd="0" presId="urn:microsoft.com/office/officeart/2005/8/layout/list1"/>
    <dgm:cxn modelId="{FE03382F-9F22-AF49-A02F-86643413470F}" type="presOf" srcId="{CD763F6E-02BB-134E-8B1C-43BD7E5E6486}" destId="{3E27F9CD-C0AA-6645-A98E-461AA661049C}" srcOrd="0" destOrd="0" presId="urn:microsoft.com/office/officeart/2005/8/layout/list1"/>
    <dgm:cxn modelId="{26BA1431-F3B7-124B-A82D-F89C5E3C8A94}" type="presOf" srcId="{8943A794-BBBE-0448-8605-79872A5E95A8}" destId="{1625329E-F9EE-2842-8933-63D86918FD79}" srcOrd="0" destOrd="0" presId="urn:microsoft.com/office/officeart/2005/8/layout/list1"/>
    <dgm:cxn modelId="{DD75683E-D654-7041-8EF0-0F03FCCA59E3}" srcId="{C6F5900F-24E4-A841-BC4C-331B03CE0E3E}" destId="{CD763F6E-02BB-134E-8B1C-43BD7E5E6486}" srcOrd="2" destOrd="0" parTransId="{5EF00AEA-BA6F-7446-9A18-5278D19D7B39}" sibTransId="{5285FBD2-5478-B647-8454-E5B765060CF4}"/>
    <dgm:cxn modelId="{E218CC40-8D50-1A4B-BE48-30F7C8230AFD}" type="presOf" srcId="{EFD4B811-6051-0E45-B82C-334E9A8D51F0}" destId="{0CF617F7-820A-4B4E-81DE-064CBBB8F350}" srcOrd="0" destOrd="0" presId="urn:microsoft.com/office/officeart/2005/8/layout/list1"/>
    <dgm:cxn modelId="{EA16A942-CC21-EA4D-9EEB-66806FC4291E}" type="presOf" srcId="{C6F5900F-24E4-A841-BC4C-331B03CE0E3E}" destId="{6D482E0C-1E00-164B-8D7A-885E56ECDC5C}" srcOrd="0" destOrd="0" presId="urn:microsoft.com/office/officeart/2005/8/layout/list1"/>
    <dgm:cxn modelId="{0BDA7749-A34E-C14E-A757-BA41A49F0C30}" srcId="{C6F5900F-24E4-A841-BC4C-331B03CE0E3E}" destId="{8943A794-BBBE-0448-8605-79872A5E95A8}" srcOrd="5" destOrd="0" parTransId="{4D2C1CA5-FE30-8041-954F-29465452D0E8}" sibTransId="{2F76CA6D-0BAA-7D4E-BA12-F54DD9A36BA7}"/>
    <dgm:cxn modelId="{963C2264-B227-E64F-8C94-E5EE00D52E8E}" type="presOf" srcId="{EFD4B811-6051-0E45-B82C-334E9A8D51F0}" destId="{B0852C52-0774-6C4D-938E-2DF65978373B}" srcOrd="1" destOrd="0" presId="urn:microsoft.com/office/officeart/2005/8/layout/list1"/>
    <dgm:cxn modelId="{203D836D-BE58-1149-8417-F92B5BB311BE}" type="presOf" srcId="{4327064C-A4B7-2C40-B2A7-7C8EA5FDCA4D}" destId="{13384537-44E9-034C-80A9-218ADB1D2425}" srcOrd="1" destOrd="0" presId="urn:microsoft.com/office/officeart/2005/8/layout/list1"/>
    <dgm:cxn modelId="{DE6C137D-9486-0E47-A2FC-F021D1724300}" type="presOf" srcId="{21802862-7548-0D4F-AA97-275A4B4CC31F}" destId="{D01BFBEF-052B-0043-8C26-F1CC30F96166}" srcOrd="0" destOrd="0" presId="urn:microsoft.com/office/officeart/2005/8/layout/list1"/>
    <dgm:cxn modelId="{E5864783-C2E7-CF45-A03D-4F2E43389233}" srcId="{C6F5900F-24E4-A841-BC4C-331B03CE0E3E}" destId="{EFD4B811-6051-0E45-B82C-334E9A8D51F0}" srcOrd="3" destOrd="0" parTransId="{FFF503EC-2520-0441-8592-994AA98AE4D6}" sibTransId="{EDBB4D1F-9947-2146-AD0A-8AAADD4145F8}"/>
    <dgm:cxn modelId="{40F80A9F-A4B7-E340-B223-B298F45EEBD6}" type="presOf" srcId="{11D2E8A1-E2C7-2444-9006-2617C7D00A59}" destId="{B0881CBD-156D-9F41-878F-445F342903D8}" srcOrd="1" destOrd="0" presId="urn:microsoft.com/office/officeart/2005/8/layout/list1"/>
    <dgm:cxn modelId="{6D62B09F-3A78-374D-AAED-E272A6E0C176}" type="presOf" srcId="{8943A794-BBBE-0448-8605-79872A5E95A8}" destId="{2B907CD4-902E-EC49-91C0-A2FECF4A012F}" srcOrd="1" destOrd="0" presId="urn:microsoft.com/office/officeart/2005/8/layout/list1"/>
    <dgm:cxn modelId="{6A35EFA5-299E-A043-82E5-41375BD554D5}" srcId="{C6F5900F-24E4-A841-BC4C-331B03CE0E3E}" destId="{21802862-7548-0D4F-AA97-275A4B4CC31F}" srcOrd="0" destOrd="0" parTransId="{DF1B2D0E-2212-F24C-BC14-1B75D6C3D364}" sibTransId="{D5F4C6CD-086C-9B40-A72C-BB9D6ECB1EA9}"/>
    <dgm:cxn modelId="{84F957C9-F90D-384E-937A-08F959A67ACF}" type="presOf" srcId="{4327064C-A4B7-2C40-B2A7-7C8EA5FDCA4D}" destId="{B28DF284-28E1-3C44-BFC4-52E2C6C7A724}" srcOrd="0" destOrd="0" presId="urn:microsoft.com/office/officeart/2005/8/layout/list1"/>
    <dgm:cxn modelId="{0D6CEAFE-14AA-3940-9E39-790370131B78}" srcId="{C6F5900F-24E4-A841-BC4C-331B03CE0E3E}" destId="{11D2E8A1-E2C7-2444-9006-2617C7D00A59}" srcOrd="4" destOrd="0" parTransId="{B01358D3-C95D-B045-9805-A9A0F4CFAC01}" sibTransId="{233F8D91-9879-7D46-ADC0-031DC06A3B2C}"/>
    <dgm:cxn modelId="{142A45D0-4CAD-8945-BDE7-2D7DF47BD57D}" type="presParOf" srcId="{6D482E0C-1E00-164B-8D7A-885E56ECDC5C}" destId="{DD00DEA9-9C86-C44F-9483-37F56542CF90}" srcOrd="0" destOrd="0" presId="urn:microsoft.com/office/officeart/2005/8/layout/list1"/>
    <dgm:cxn modelId="{C4063033-5EB7-C941-916C-E1B394125F20}" type="presParOf" srcId="{DD00DEA9-9C86-C44F-9483-37F56542CF90}" destId="{D01BFBEF-052B-0043-8C26-F1CC30F96166}" srcOrd="0" destOrd="0" presId="urn:microsoft.com/office/officeart/2005/8/layout/list1"/>
    <dgm:cxn modelId="{0C8F0E45-FAC1-F447-8832-54F2B384B944}" type="presParOf" srcId="{DD00DEA9-9C86-C44F-9483-37F56542CF90}" destId="{13FD9017-98A0-F34A-BAF5-D6989BD54CC3}" srcOrd="1" destOrd="0" presId="urn:microsoft.com/office/officeart/2005/8/layout/list1"/>
    <dgm:cxn modelId="{7D0CF902-A03E-5245-B0D3-600B20966C25}" type="presParOf" srcId="{6D482E0C-1E00-164B-8D7A-885E56ECDC5C}" destId="{3E68BC46-60BE-3345-9152-706EE1C11B6D}" srcOrd="1" destOrd="0" presId="urn:microsoft.com/office/officeart/2005/8/layout/list1"/>
    <dgm:cxn modelId="{D43DA1F9-432E-1C4B-A64E-34B673F9637F}" type="presParOf" srcId="{6D482E0C-1E00-164B-8D7A-885E56ECDC5C}" destId="{61E1E603-DCC1-9B4E-A95E-464512F8B322}" srcOrd="2" destOrd="0" presId="urn:microsoft.com/office/officeart/2005/8/layout/list1"/>
    <dgm:cxn modelId="{72F08DE0-FF04-1740-AA40-D68393549FB9}" type="presParOf" srcId="{6D482E0C-1E00-164B-8D7A-885E56ECDC5C}" destId="{60C01DEC-2EBC-7A4F-96B1-F413945E70BB}" srcOrd="3" destOrd="0" presId="urn:microsoft.com/office/officeart/2005/8/layout/list1"/>
    <dgm:cxn modelId="{BBAE64A3-62E4-D048-B1D7-490529FD64A0}" type="presParOf" srcId="{6D482E0C-1E00-164B-8D7A-885E56ECDC5C}" destId="{D82C6EF3-A41C-144F-984C-7D6114A234FA}" srcOrd="4" destOrd="0" presId="urn:microsoft.com/office/officeart/2005/8/layout/list1"/>
    <dgm:cxn modelId="{FBDDD645-3DEC-B241-A89E-850ACC5A659D}" type="presParOf" srcId="{D82C6EF3-A41C-144F-984C-7D6114A234FA}" destId="{B28DF284-28E1-3C44-BFC4-52E2C6C7A724}" srcOrd="0" destOrd="0" presId="urn:microsoft.com/office/officeart/2005/8/layout/list1"/>
    <dgm:cxn modelId="{D07CCAD8-184E-B848-86CC-A1A704435619}" type="presParOf" srcId="{D82C6EF3-A41C-144F-984C-7D6114A234FA}" destId="{13384537-44E9-034C-80A9-218ADB1D2425}" srcOrd="1" destOrd="0" presId="urn:microsoft.com/office/officeart/2005/8/layout/list1"/>
    <dgm:cxn modelId="{7D2CC438-F981-174E-B8EA-C5225F7040E6}" type="presParOf" srcId="{6D482E0C-1E00-164B-8D7A-885E56ECDC5C}" destId="{CD3856A3-967A-1B4E-B201-D08851342530}" srcOrd="5" destOrd="0" presId="urn:microsoft.com/office/officeart/2005/8/layout/list1"/>
    <dgm:cxn modelId="{C48DE4F2-6607-6547-A24B-8C91AF2131ED}" type="presParOf" srcId="{6D482E0C-1E00-164B-8D7A-885E56ECDC5C}" destId="{38A2C5BC-76E6-9948-BF26-120A58FADC36}" srcOrd="6" destOrd="0" presId="urn:microsoft.com/office/officeart/2005/8/layout/list1"/>
    <dgm:cxn modelId="{06E9241A-2008-1240-9C24-77BFEE9440CC}" type="presParOf" srcId="{6D482E0C-1E00-164B-8D7A-885E56ECDC5C}" destId="{5BAC265A-00EF-DA4C-9544-3BBADB593A0A}" srcOrd="7" destOrd="0" presId="urn:microsoft.com/office/officeart/2005/8/layout/list1"/>
    <dgm:cxn modelId="{6E8F8ED9-355F-6C40-A6E0-780F7EA05FFC}" type="presParOf" srcId="{6D482E0C-1E00-164B-8D7A-885E56ECDC5C}" destId="{168AD5A3-68CC-A64F-A208-B35EA1BD6F38}" srcOrd="8" destOrd="0" presId="urn:microsoft.com/office/officeart/2005/8/layout/list1"/>
    <dgm:cxn modelId="{8F7A50C8-505E-4D40-878B-A8ECE6C4C485}" type="presParOf" srcId="{168AD5A3-68CC-A64F-A208-B35EA1BD6F38}" destId="{3E27F9CD-C0AA-6645-A98E-461AA661049C}" srcOrd="0" destOrd="0" presId="urn:microsoft.com/office/officeart/2005/8/layout/list1"/>
    <dgm:cxn modelId="{36B6E9DA-9FD7-3E43-A30F-1FD0258EEF50}" type="presParOf" srcId="{168AD5A3-68CC-A64F-A208-B35EA1BD6F38}" destId="{EBFFC5E0-3B5C-394F-A17D-6ED8EE2C5434}" srcOrd="1" destOrd="0" presId="urn:microsoft.com/office/officeart/2005/8/layout/list1"/>
    <dgm:cxn modelId="{98425F99-68D0-9143-AC8E-67C2E0787BFC}" type="presParOf" srcId="{6D482E0C-1E00-164B-8D7A-885E56ECDC5C}" destId="{35D2FBE0-FEB7-014A-BA6A-851F5ACB2052}" srcOrd="9" destOrd="0" presId="urn:microsoft.com/office/officeart/2005/8/layout/list1"/>
    <dgm:cxn modelId="{CD93CCB9-A860-CF48-B2A4-308DDA39C834}" type="presParOf" srcId="{6D482E0C-1E00-164B-8D7A-885E56ECDC5C}" destId="{9E4304C5-02BF-A54C-A218-882D1E414CA8}" srcOrd="10" destOrd="0" presId="urn:microsoft.com/office/officeart/2005/8/layout/list1"/>
    <dgm:cxn modelId="{7685ACBE-BCCE-1643-B935-31C80DDD80B6}" type="presParOf" srcId="{6D482E0C-1E00-164B-8D7A-885E56ECDC5C}" destId="{F64C363F-7770-4344-AD24-3B2A244C95FA}" srcOrd="11" destOrd="0" presId="urn:microsoft.com/office/officeart/2005/8/layout/list1"/>
    <dgm:cxn modelId="{44F6985B-6E2D-8F48-85EF-ED0FFF2A6777}" type="presParOf" srcId="{6D482E0C-1E00-164B-8D7A-885E56ECDC5C}" destId="{2CB7DB0E-1B07-C042-9492-1FC59D674124}" srcOrd="12" destOrd="0" presId="urn:microsoft.com/office/officeart/2005/8/layout/list1"/>
    <dgm:cxn modelId="{7EE7E27B-ABCD-C248-A279-149B19650273}" type="presParOf" srcId="{2CB7DB0E-1B07-C042-9492-1FC59D674124}" destId="{0CF617F7-820A-4B4E-81DE-064CBBB8F350}" srcOrd="0" destOrd="0" presId="urn:microsoft.com/office/officeart/2005/8/layout/list1"/>
    <dgm:cxn modelId="{D87C0FA3-D012-DE45-91E8-18E8D1D7D22B}" type="presParOf" srcId="{2CB7DB0E-1B07-C042-9492-1FC59D674124}" destId="{B0852C52-0774-6C4D-938E-2DF65978373B}" srcOrd="1" destOrd="0" presId="urn:microsoft.com/office/officeart/2005/8/layout/list1"/>
    <dgm:cxn modelId="{EAE62B7E-666A-604B-B982-CA559A0D77C2}" type="presParOf" srcId="{6D482E0C-1E00-164B-8D7A-885E56ECDC5C}" destId="{382DA0FA-7E9B-0C47-B332-43DC7E0E6870}" srcOrd="13" destOrd="0" presId="urn:microsoft.com/office/officeart/2005/8/layout/list1"/>
    <dgm:cxn modelId="{5A3A1C82-10B5-B94C-B111-8EC230027BF3}" type="presParOf" srcId="{6D482E0C-1E00-164B-8D7A-885E56ECDC5C}" destId="{85E963D0-7D7F-8543-9294-F83BC88CB821}" srcOrd="14" destOrd="0" presId="urn:microsoft.com/office/officeart/2005/8/layout/list1"/>
    <dgm:cxn modelId="{F87B663B-280A-F049-91BF-3080B1D8A64C}" type="presParOf" srcId="{6D482E0C-1E00-164B-8D7A-885E56ECDC5C}" destId="{1CD8E60D-E6B0-A840-A5E9-74E77C293204}" srcOrd="15" destOrd="0" presId="urn:microsoft.com/office/officeart/2005/8/layout/list1"/>
    <dgm:cxn modelId="{9BDC3D27-C3C7-9542-825A-2C2BC19EB3D4}" type="presParOf" srcId="{6D482E0C-1E00-164B-8D7A-885E56ECDC5C}" destId="{AE5E0156-1D06-034C-8799-9EFDD4238EF7}" srcOrd="16" destOrd="0" presId="urn:microsoft.com/office/officeart/2005/8/layout/list1"/>
    <dgm:cxn modelId="{72D60E01-36C6-9A42-B902-36C7C74930A9}" type="presParOf" srcId="{AE5E0156-1D06-034C-8799-9EFDD4238EF7}" destId="{DF3EAA7F-1B1A-1F4C-8C79-9495E180E7CA}" srcOrd="0" destOrd="0" presId="urn:microsoft.com/office/officeart/2005/8/layout/list1"/>
    <dgm:cxn modelId="{A06423D4-5ACE-A243-B7DD-785494C7D7CB}" type="presParOf" srcId="{AE5E0156-1D06-034C-8799-9EFDD4238EF7}" destId="{B0881CBD-156D-9F41-878F-445F342903D8}" srcOrd="1" destOrd="0" presId="urn:microsoft.com/office/officeart/2005/8/layout/list1"/>
    <dgm:cxn modelId="{CB9EB3B4-6293-2649-9CC0-516DF991E0A9}" type="presParOf" srcId="{6D482E0C-1E00-164B-8D7A-885E56ECDC5C}" destId="{8AA7DAB4-B027-B84A-963A-A6F692BFDB6D}" srcOrd="17" destOrd="0" presId="urn:microsoft.com/office/officeart/2005/8/layout/list1"/>
    <dgm:cxn modelId="{8A49767F-475D-DC4F-954E-B93630387DDE}" type="presParOf" srcId="{6D482E0C-1E00-164B-8D7A-885E56ECDC5C}" destId="{1A00C4CC-3D3B-3A44-882D-FD470E76172A}" srcOrd="18" destOrd="0" presId="urn:microsoft.com/office/officeart/2005/8/layout/list1"/>
    <dgm:cxn modelId="{370DDEE7-1F23-5143-815B-597D9697F274}" type="presParOf" srcId="{6D482E0C-1E00-164B-8D7A-885E56ECDC5C}" destId="{EDC79047-E417-F044-823E-F0A65BFA8925}" srcOrd="19" destOrd="0" presId="urn:microsoft.com/office/officeart/2005/8/layout/list1"/>
    <dgm:cxn modelId="{CDF3CBD8-6B3F-3141-AA13-499D45F231E7}" type="presParOf" srcId="{6D482E0C-1E00-164B-8D7A-885E56ECDC5C}" destId="{25F0F82F-2664-804A-92CA-94BAD481137A}" srcOrd="20" destOrd="0" presId="urn:microsoft.com/office/officeart/2005/8/layout/list1"/>
    <dgm:cxn modelId="{277334F6-89BA-A949-B14B-0A06F63AF69E}" type="presParOf" srcId="{25F0F82F-2664-804A-92CA-94BAD481137A}" destId="{1625329E-F9EE-2842-8933-63D86918FD79}" srcOrd="0" destOrd="0" presId="urn:microsoft.com/office/officeart/2005/8/layout/list1"/>
    <dgm:cxn modelId="{89ADA0F5-A342-294B-B162-68B46BD58F3A}" type="presParOf" srcId="{25F0F82F-2664-804A-92CA-94BAD481137A}" destId="{2B907CD4-902E-EC49-91C0-A2FECF4A012F}" srcOrd="1" destOrd="0" presId="urn:microsoft.com/office/officeart/2005/8/layout/list1"/>
    <dgm:cxn modelId="{E9273B81-9389-CC48-BE4B-7BAD7D4C2920}" type="presParOf" srcId="{6D482E0C-1E00-164B-8D7A-885E56ECDC5C}" destId="{D1144227-8EBB-B644-B92E-8A5B69673931}" srcOrd="21" destOrd="0" presId="urn:microsoft.com/office/officeart/2005/8/layout/list1"/>
    <dgm:cxn modelId="{7290C6D5-9EF3-DD4B-AE82-CA67B6E6DF77}" type="presParOf" srcId="{6D482E0C-1E00-164B-8D7A-885E56ECDC5C}" destId="{1E062A03-F148-934E-9452-A9FCAD28DB4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776594-C3DC-E24C-88C7-192589AA274D}" type="doc">
      <dgm:prSet loTypeId="urn:microsoft.com/office/officeart/2008/layout/VerticalCurvedList" loCatId="" qsTypeId="urn:microsoft.com/office/officeart/2005/8/quickstyle/3d3" qsCatId="3D" csTypeId="urn:microsoft.com/office/officeart/2005/8/colors/colorful4" csCatId="colorful" phldr="1"/>
      <dgm:spPr/>
      <dgm:t>
        <a:bodyPr/>
        <a:lstStyle/>
        <a:p>
          <a:endParaRPr lang="en-GB"/>
        </a:p>
      </dgm:t>
    </dgm:pt>
    <dgm:pt modelId="{4E9CDFB4-4BA3-7A45-B5B8-3D1B385DE35C}">
      <dgm:prSet phldrT="[Text]" custT="1"/>
      <dgm:spPr/>
      <dgm:t>
        <a:bodyPr/>
        <a:lstStyle/>
        <a:p>
          <a:r>
            <a:rPr lang="en-GB" sz="2400" b="1" dirty="0"/>
            <a:t>Humanitarian Insurance</a:t>
          </a:r>
        </a:p>
      </dgm:t>
    </dgm:pt>
    <dgm:pt modelId="{E691B067-4762-1442-9E3B-03DAA8FA6844}" type="parTrans" cxnId="{BB89F7FA-CF5B-734F-8D85-CF8C92B2B46C}">
      <dgm:prSet/>
      <dgm:spPr/>
      <dgm:t>
        <a:bodyPr/>
        <a:lstStyle/>
        <a:p>
          <a:endParaRPr lang="en-GB" sz="2400" b="1"/>
        </a:p>
      </dgm:t>
    </dgm:pt>
    <dgm:pt modelId="{9DE6E0A9-B498-4040-9992-5E94042FCFD9}" type="sibTrans" cxnId="{BB89F7FA-CF5B-734F-8D85-CF8C92B2B46C}">
      <dgm:prSet/>
      <dgm:spPr/>
      <dgm:t>
        <a:bodyPr/>
        <a:lstStyle/>
        <a:p>
          <a:endParaRPr lang="en-GB" sz="2400" b="1"/>
        </a:p>
      </dgm:t>
    </dgm:pt>
    <dgm:pt modelId="{3BD86C85-CF9C-B14F-AB3F-597BD68DF949}">
      <dgm:prSet phldrT="[Text]" custT="1"/>
      <dgm:spPr/>
      <dgm:t>
        <a:bodyPr/>
        <a:lstStyle/>
        <a:p>
          <a:r>
            <a:rPr lang="en-GB" sz="2400" b="1" dirty="0"/>
            <a:t>Chips</a:t>
          </a:r>
        </a:p>
      </dgm:t>
    </dgm:pt>
    <dgm:pt modelId="{8852CB43-686F-DB4D-8566-050A2F2077E7}" type="parTrans" cxnId="{FB6EC6FD-46B9-9545-9957-9F050BB0232F}">
      <dgm:prSet/>
      <dgm:spPr/>
      <dgm:t>
        <a:bodyPr/>
        <a:lstStyle/>
        <a:p>
          <a:endParaRPr lang="en-GB" sz="2400" b="1"/>
        </a:p>
      </dgm:t>
    </dgm:pt>
    <dgm:pt modelId="{1DF0997C-B3E1-9145-A217-EA394AA12CE7}" type="sibTrans" cxnId="{FB6EC6FD-46B9-9545-9957-9F050BB0232F}">
      <dgm:prSet/>
      <dgm:spPr/>
      <dgm:t>
        <a:bodyPr/>
        <a:lstStyle/>
        <a:p>
          <a:endParaRPr lang="en-GB" sz="2400" b="1"/>
        </a:p>
      </dgm:t>
    </dgm:pt>
    <dgm:pt modelId="{C7DD2CBE-2229-5348-B103-0A357FB94AA8}">
      <dgm:prSet phldrT="[Text]" custT="1"/>
      <dgm:spPr/>
      <dgm:t>
        <a:bodyPr/>
        <a:lstStyle/>
        <a:p>
          <a:r>
            <a:rPr lang="en-GB" sz="2400" b="1" dirty="0"/>
            <a:t>Plastic Money</a:t>
          </a:r>
        </a:p>
      </dgm:t>
    </dgm:pt>
    <dgm:pt modelId="{44B1F35A-6F69-6B41-85E5-6DF54B94EED0}" type="parTrans" cxnId="{768F84E2-7F7D-F449-983D-6C3EAD7CE8DC}">
      <dgm:prSet/>
      <dgm:spPr/>
      <dgm:t>
        <a:bodyPr/>
        <a:lstStyle/>
        <a:p>
          <a:endParaRPr lang="en-GB" sz="2400" b="1"/>
        </a:p>
      </dgm:t>
    </dgm:pt>
    <dgm:pt modelId="{DAA4EF87-016D-6144-A5C5-D83D4C983F1F}" type="sibTrans" cxnId="{768F84E2-7F7D-F449-983D-6C3EAD7CE8DC}">
      <dgm:prSet/>
      <dgm:spPr/>
      <dgm:t>
        <a:bodyPr/>
        <a:lstStyle/>
        <a:p>
          <a:endParaRPr lang="en-GB" sz="2400" b="1"/>
        </a:p>
      </dgm:t>
    </dgm:pt>
    <dgm:pt modelId="{D82DC44C-9E8C-9C47-9E9D-704CC22D997C}">
      <dgm:prSet phldrT="[Text]" custT="1"/>
      <dgm:spPr/>
      <dgm:t>
        <a:bodyPr/>
        <a:lstStyle/>
        <a:p>
          <a:r>
            <a:rPr lang="en-GB" sz="2400" b="1" dirty="0"/>
            <a:t>M-commerce</a:t>
          </a:r>
        </a:p>
      </dgm:t>
    </dgm:pt>
    <dgm:pt modelId="{1754587D-CAB0-9141-BB62-4E6BD6140EB0}" type="parTrans" cxnId="{FC57DC22-EBB8-0243-93E7-105E2965F302}">
      <dgm:prSet/>
      <dgm:spPr/>
      <dgm:t>
        <a:bodyPr/>
        <a:lstStyle/>
        <a:p>
          <a:endParaRPr lang="en-GB" sz="2400" b="1"/>
        </a:p>
      </dgm:t>
    </dgm:pt>
    <dgm:pt modelId="{D39E1D3A-E747-7641-A5E0-07A0716C3386}" type="sibTrans" cxnId="{FC57DC22-EBB8-0243-93E7-105E2965F302}">
      <dgm:prSet/>
      <dgm:spPr/>
      <dgm:t>
        <a:bodyPr/>
        <a:lstStyle/>
        <a:p>
          <a:endParaRPr lang="en-GB" sz="2400" b="1"/>
        </a:p>
      </dgm:t>
    </dgm:pt>
    <dgm:pt modelId="{80C70D63-C65C-C945-BE96-CDAD700AD7E7}">
      <dgm:prSet phldrT="[Text]" custT="1"/>
      <dgm:spPr/>
      <dgm:t>
        <a:bodyPr/>
        <a:lstStyle/>
        <a:p>
          <a:r>
            <a:rPr lang="en-GB" sz="2400" b="1" dirty="0"/>
            <a:t>NICs as Cards</a:t>
          </a:r>
        </a:p>
      </dgm:t>
    </dgm:pt>
    <dgm:pt modelId="{FA18D290-0BBA-2D40-90EF-920EDFD0EA7F}" type="parTrans" cxnId="{73C403A4-8FBC-3244-A64C-5B3F7FDF4FFA}">
      <dgm:prSet/>
      <dgm:spPr/>
      <dgm:t>
        <a:bodyPr/>
        <a:lstStyle/>
        <a:p>
          <a:endParaRPr lang="en-GB" sz="2400" b="1"/>
        </a:p>
      </dgm:t>
    </dgm:pt>
    <dgm:pt modelId="{41FCDF4B-529D-C845-B63F-D47EE4374EFA}" type="sibTrans" cxnId="{73C403A4-8FBC-3244-A64C-5B3F7FDF4FFA}">
      <dgm:prSet/>
      <dgm:spPr/>
      <dgm:t>
        <a:bodyPr/>
        <a:lstStyle/>
        <a:p>
          <a:endParaRPr lang="en-GB" sz="2400" b="1"/>
        </a:p>
      </dgm:t>
    </dgm:pt>
    <dgm:pt modelId="{1DD40CD1-AF2A-AA4A-A63B-57CBB791BAB9}">
      <dgm:prSet phldrT="[Text]" custT="1"/>
      <dgm:spPr/>
      <dgm:t>
        <a:bodyPr/>
        <a:lstStyle/>
        <a:p>
          <a:r>
            <a:rPr lang="en-GB" sz="2400" b="1" dirty="0"/>
            <a:t>Infrastructure</a:t>
          </a:r>
        </a:p>
      </dgm:t>
    </dgm:pt>
    <dgm:pt modelId="{F3DDECB0-5C84-2541-A9F1-90C8AE177FC0}" type="parTrans" cxnId="{750D3209-A05D-C544-B680-03B60FB656FA}">
      <dgm:prSet/>
      <dgm:spPr/>
      <dgm:t>
        <a:bodyPr/>
        <a:lstStyle/>
        <a:p>
          <a:endParaRPr lang="en-GB" sz="2400" b="1"/>
        </a:p>
      </dgm:t>
    </dgm:pt>
    <dgm:pt modelId="{6DC020A3-9B23-3242-926C-274C837C51CC}" type="sibTrans" cxnId="{750D3209-A05D-C544-B680-03B60FB656FA}">
      <dgm:prSet/>
      <dgm:spPr/>
      <dgm:t>
        <a:bodyPr/>
        <a:lstStyle/>
        <a:p>
          <a:endParaRPr lang="en-GB" sz="2400" b="1"/>
        </a:p>
      </dgm:t>
    </dgm:pt>
    <dgm:pt modelId="{20A4A543-32A4-E34B-A4A9-C413F08A69B6}">
      <dgm:prSet phldrT="[Text]" custT="1"/>
      <dgm:spPr/>
      <dgm:t>
        <a:bodyPr/>
        <a:lstStyle/>
        <a:p>
          <a:r>
            <a:rPr lang="en-GB" sz="2400" b="1" dirty="0"/>
            <a:t>Humanitarian Actors - Information &amp; Access to Services</a:t>
          </a:r>
        </a:p>
      </dgm:t>
    </dgm:pt>
    <dgm:pt modelId="{B71834EE-43B4-3C45-A9C2-AD847D793921}" type="parTrans" cxnId="{32741224-9DC1-7B48-B732-6A751E9C95F6}">
      <dgm:prSet/>
      <dgm:spPr/>
      <dgm:t>
        <a:bodyPr/>
        <a:lstStyle/>
        <a:p>
          <a:endParaRPr lang="en-GB" sz="2400" b="1"/>
        </a:p>
      </dgm:t>
    </dgm:pt>
    <dgm:pt modelId="{9E323FD2-4B73-C344-A4DA-BD74CA8008FF}" type="sibTrans" cxnId="{32741224-9DC1-7B48-B732-6A751E9C95F6}">
      <dgm:prSet/>
      <dgm:spPr/>
      <dgm:t>
        <a:bodyPr/>
        <a:lstStyle/>
        <a:p>
          <a:endParaRPr lang="en-GB" sz="2400" b="1"/>
        </a:p>
      </dgm:t>
    </dgm:pt>
    <dgm:pt modelId="{A450770D-EAFC-D44A-BC3E-FD46E0C159C6}" type="pres">
      <dgm:prSet presAssocID="{05776594-C3DC-E24C-88C7-192589AA274D}" presName="Name0" presStyleCnt="0">
        <dgm:presLayoutVars>
          <dgm:chMax val="7"/>
          <dgm:chPref val="7"/>
          <dgm:dir/>
        </dgm:presLayoutVars>
      </dgm:prSet>
      <dgm:spPr/>
    </dgm:pt>
    <dgm:pt modelId="{B8672EC0-177C-6249-8962-58013E8FCA48}" type="pres">
      <dgm:prSet presAssocID="{05776594-C3DC-E24C-88C7-192589AA274D}" presName="Name1" presStyleCnt="0"/>
      <dgm:spPr/>
    </dgm:pt>
    <dgm:pt modelId="{6B8EF3CD-4E50-744E-8F23-7BEAB767C0DD}" type="pres">
      <dgm:prSet presAssocID="{05776594-C3DC-E24C-88C7-192589AA274D}" presName="cycle" presStyleCnt="0"/>
      <dgm:spPr/>
    </dgm:pt>
    <dgm:pt modelId="{D67C6C11-2D72-8B4D-A0F6-C020E8A932B2}" type="pres">
      <dgm:prSet presAssocID="{05776594-C3DC-E24C-88C7-192589AA274D}" presName="srcNode" presStyleLbl="node1" presStyleIdx="0" presStyleCnt="7"/>
      <dgm:spPr/>
    </dgm:pt>
    <dgm:pt modelId="{01DC2ADC-BD60-EA4A-88D2-0C122F7E8785}" type="pres">
      <dgm:prSet presAssocID="{05776594-C3DC-E24C-88C7-192589AA274D}" presName="conn" presStyleLbl="parChTrans1D2" presStyleIdx="0" presStyleCnt="1"/>
      <dgm:spPr/>
    </dgm:pt>
    <dgm:pt modelId="{965A3266-4CCD-614E-9D27-763402ED4A7C}" type="pres">
      <dgm:prSet presAssocID="{05776594-C3DC-E24C-88C7-192589AA274D}" presName="extraNode" presStyleLbl="node1" presStyleIdx="0" presStyleCnt="7"/>
      <dgm:spPr/>
    </dgm:pt>
    <dgm:pt modelId="{14F27F7F-5C32-0045-9233-ED512399B798}" type="pres">
      <dgm:prSet presAssocID="{05776594-C3DC-E24C-88C7-192589AA274D}" presName="dstNode" presStyleLbl="node1" presStyleIdx="0" presStyleCnt="7"/>
      <dgm:spPr/>
    </dgm:pt>
    <dgm:pt modelId="{C5D8CF49-7E75-F544-AEE0-245361DD2D12}" type="pres">
      <dgm:prSet presAssocID="{4E9CDFB4-4BA3-7A45-B5B8-3D1B385DE35C}" presName="text_1" presStyleLbl="node1" presStyleIdx="0" presStyleCnt="7">
        <dgm:presLayoutVars>
          <dgm:bulletEnabled val="1"/>
        </dgm:presLayoutVars>
      </dgm:prSet>
      <dgm:spPr/>
    </dgm:pt>
    <dgm:pt modelId="{1CBD169A-CB63-8C4C-8A10-347371D9AA6B}" type="pres">
      <dgm:prSet presAssocID="{4E9CDFB4-4BA3-7A45-B5B8-3D1B385DE35C}" presName="accent_1" presStyleCnt="0"/>
      <dgm:spPr/>
    </dgm:pt>
    <dgm:pt modelId="{E6953FE1-B41A-2945-B0FF-2B0E033B2D44}" type="pres">
      <dgm:prSet presAssocID="{4E9CDFB4-4BA3-7A45-B5B8-3D1B385DE35C}" presName="accentRepeatNode" presStyleLbl="solidFgAcc1" presStyleIdx="0" presStyleCnt="7"/>
      <dgm:spPr/>
    </dgm:pt>
    <dgm:pt modelId="{9E761AFF-81A0-9043-BEBA-9C31C0BF4437}" type="pres">
      <dgm:prSet presAssocID="{3BD86C85-CF9C-B14F-AB3F-597BD68DF949}" presName="text_2" presStyleLbl="node1" presStyleIdx="1" presStyleCnt="7">
        <dgm:presLayoutVars>
          <dgm:bulletEnabled val="1"/>
        </dgm:presLayoutVars>
      </dgm:prSet>
      <dgm:spPr/>
    </dgm:pt>
    <dgm:pt modelId="{87AA5A12-F68C-AB48-896E-92F51E26EDE2}" type="pres">
      <dgm:prSet presAssocID="{3BD86C85-CF9C-B14F-AB3F-597BD68DF949}" presName="accent_2" presStyleCnt="0"/>
      <dgm:spPr/>
    </dgm:pt>
    <dgm:pt modelId="{BCEA248B-5809-2A46-B8B9-F049FFC1457A}" type="pres">
      <dgm:prSet presAssocID="{3BD86C85-CF9C-B14F-AB3F-597BD68DF949}" presName="accentRepeatNode" presStyleLbl="solidFgAcc1" presStyleIdx="1" presStyleCnt="7"/>
      <dgm:spPr/>
    </dgm:pt>
    <dgm:pt modelId="{EF7FBBA6-9D3B-6042-8F05-13B77A039E58}" type="pres">
      <dgm:prSet presAssocID="{C7DD2CBE-2229-5348-B103-0A357FB94AA8}" presName="text_3" presStyleLbl="node1" presStyleIdx="2" presStyleCnt="7">
        <dgm:presLayoutVars>
          <dgm:bulletEnabled val="1"/>
        </dgm:presLayoutVars>
      </dgm:prSet>
      <dgm:spPr/>
    </dgm:pt>
    <dgm:pt modelId="{6B7D8FCB-66AB-B247-A819-84619C267F0E}" type="pres">
      <dgm:prSet presAssocID="{C7DD2CBE-2229-5348-B103-0A357FB94AA8}" presName="accent_3" presStyleCnt="0"/>
      <dgm:spPr/>
    </dgm:pt>
    <dgm:pt modelId="{F85A599E-02FE-B143-A1E3-E54C2EDCBD67}" type="pres">
      <dgm:prSet presAssocID="{C7DD2CBE-2229-5348-B103-0A357FB94AA8}" presName="accentRepeatNode" presStyleLbl="solidFgAcc1" presStyleIdx="2" presStyleCnt="7"/>
      <dgm:spPr/>
    </dgm:pt>
    <dgm:pt modelId="{ECBC7D0D-67F4-7B42-981E-1C01BDB690EC}" type="pres">
      <dgm:prSet presAssocID="{D82DC44C-9E8C-9C47-9E9D-704CC22D997C}" presName="text_4" presStyleLbl="node1" presStyleIdx="3" presStyleCnt="7">
        <dgm:presLayoutVars>
          <dgm:bulletEnabled val="1"/>
        </dgm:presLayoutVars>
      </dgm:prSet>
      <dgm:spPr/>
    </dgm:pt>
    <dgm:pt modelId="{779820C5-3752-D84A-994C-784D722E2292}" type="pres">
      <dgm:prSet presAssocID="{D82DC44C-9E8C-9C47-9E9D-704CC22D997C}" presName="accent_4" presStyleCnt="0"/>
      <dgm:spPr/>
    </dgm:pt>
    <dgm:pt modelId="{F86021A6-5416-914F-972A-06EDB51061A8}" type="pres">
      <dgm:prSet presAssocID="{D82DC44C-9E8C-9C47-9E9D-704CC22D997C}" presName="accentRepeatNode" presStyleLbl="solidFgAcc1" presStyleIdx="3" presStyleCnt="7"/>
      <dgm:spPr/>
    </dgm:pt>
    <dgm:pt modelId="{687DF80F-9E48-6148-B5C9-A2197A2C3458}" type="pres">
      <dgm:prSet presAssocID="{80C70D63-C65C-C945-BE96-CDAD700AD7E7}" presName="text_5" presStyleLbl="node1" presStyleIdx="4" presStyleCnt="7">
        <dgm:presLayoutVars>
          <dgm:bulletEnabled val="1"/>
        </dgm:presLayoutVars>
      </dgm:prSet>
      <dgm:spPr/>
    </dgm:pt>
    <dgm:pt modelId="{C11CC44C-45A2-234E-9414-22905F9C1955}" type="pres">
      <dgm:prSet presAssocID="{80C70D63-C65C-C945-BE96-CDAD700AD7E7}" presName="accent_5" presStyleCnt="0"/>
      <dgm:spPr/>
    </dgm:pt>
    <dgm:pt modelId="{327096F4-8510-4C4E-B241-9B694A453AB5}" type="pres">
      <dgm:prSet presAssocID="{80C70D63-C65C-C945-BE96-CDAD700AD7E7}" presName="accentRepeatNode" presStyleLbl="solidFgAcc1" presStyleIdx="4" presStyleCnt="7"/>
      <dgm:spPr/>
    </dgm:pt>
    <dgm:pt modelId="{26614000-DBBB-984B-B19A-D2ED6532D162}" type="pres">
      <dgm:prSet presAssocID="{1DD40CD1-AF2A-AA4A-A63B-57CBB791BAB9}" presName="text_6" presStyleLbl="node1" presStyleIdx="5" presStyleCnt="7">
        <dgm:presLayoutVars>
          <dgm:bulletEnabled val="1"/>
        </dgm:presLayoutVars>
      </dgm:prSet>
      <dgm:spPr/>
    </dgm:pt>
    <dgm:pt modelId="{67C8D2A0-16EF-1B4C-9DC9-542B69585FF8}" type="pres">
      <dgm:prSet presAssocID="{1DD40CD1-AF2A-AA4A-A63B-57CBB791BAB9}" presName="accent_6" presStyleCnt="0"/>
      <dgm:spPr/>
    </dgm:pt>
    <dgm:pt modelId="{FCAEB56F-4DDA-854C-B3E8-D5C19DD0F9F2}" type="pres">
      <dgm:prSet presAssocID="{1DD40CD1-AF2A-AA4A-A63B-57CBB791BAB9}" presName="accentRepeatNode" presStyleLbl="solidFgAcc1" presStyleIdx="5" presStyleCnt="7"/>
      <dgm:spPr/>
    </dgm:pt>
    <dgm:pt modelId="{2D4A6AFF-71B1-F645-B7E5-0CBC2462DB3C}" type="pres">
      <dgm:prSet presAssocID="{20A4A543-32A4-E34B-A4A9-C413F08A69B6}" presName="text_7" presStyleLbl="node1" presStyleIdx="6" presStyleCnt="7">
        <dgm:presLayoutVars>
          <dgm:bulletEnabled val="1"/>
        </dgm:presLayoutVars>
      </dgm:prSet>
      <dgm:spPr/>
    </dgm:pt>
    <dgm:pt modelId="{BB01C793-BB82-6249-9B5B-409E026C9135}" type="pres">
      <dgm:prSet presAssocID="{20A4A543-32A4-E34B-A4A9-C413F08A69B6}" presName="accent_7" presStyleCnt="0"/>
      <dgm:spPr/>
    </dgm:pt>
    <dgm:pt modelId="{B8C62898-9BA6-E54A-AF88-30E8886DAD79}" type="pres">
      <dgm:prSet presAssocID="{20A4A543-32A4-E34B-A4A9-C413F08A69B6}" presName="accentRepeatNode" presStyleLbl="solidFgAcc1" presStyleIdx="6" presStyleCnt="7"/>
      <dgm:spPr/>
    </dgm:pt>
  </dgm:ptLst>
  <dgm:cxnLst>
    <dgm:cxn modelId="{750D3209-A05D-C544-B680-03B60FB656FA}" srcId="{05776594-C3DC-E24C-88C7-192589AA274D}" destId="{1DD40CD1-AF2A-AA4A-A63B-57CBB791BAB9}" srcOrd="5" destOrd="0" parTransId="{F3DDECB0-5C84-2541-A9F1-90C8AE177FC0}" sibTransId="{6DC020A3-9B23-3242-926C-274C837C51CC}"/>
    <dgm:cxn modelId="{6DDED913-776E-D344-B235-0225887E568D}" type="presOf" srcId="{9DE6E0A9-B498-4040-9992-5E94042FCFD9}" destId="{01DC2ADC-BD60-EA4A-88D2-0C122F7E8785}" srcOrd="0" destOrd="0" presId="urn:microsoft.com/office/officeart/2008/layout/VerticalCurvedList"/>
    <dgm:cxn modelId="{FC57DC22-EBB8-0243-93E7-105E2965F302}" srcId="{05776594-C3DC-E24C-88C7-192589AA274D}" destId="{D82DC44C-9E8C-9C47-9E9D-704CC22D997C}" srcOrd="3" destOrd="0" parTransId="{1754587D-CAB0-9141-BB62-4E6BD6140EB0}" sibTransId="{D39E1D3A-E747-7641-A5E0-07A0716C3386}"/>
    <dgm:cxn modelId="{32741224-9DC1-7B48-B732-6A751E9C95F6}" srcId="{05776594-C3DC-E24C-88C7-192589AA274D}" destId="{20A4A543-32A4-E34B-A4A9-C413F08A69B6}" srcOrd="6" destOrd="0" parTransId="{B71834EE-43B4-3C45-A9C2-AD847D793921}" sibTransId="{9E323FD2-4B73-C344-A4DA-BD74CA8008FF}"/>
    <dgm:cxn modelId="{25B2A627-D8DF-3B47-9630-6918521F67DD}" type="presOf" srcId="{4E9CDFB4-4BA3-7A45-B5B8-3D1B385DE35C}" destId="{C5D8CF49-7E75-F544-AEE0-245361DD2D12}" srcOrd="0" destOrd="0" presId="urn:microsoft.com/office/officeart/2008/layout/VerticalCurvedList"/>
    <dgm:cxn modelId="{105C2929-9FC8-5044-9AB8-BE9E4B5BA767}" type="presOf" srcId="{80C70D63-C65C-C945-BE96-CDAD700AD7E7}" destId="{687DF80F-9E48-6148-B5C9-A2197A2C3458}" srcOrd="0" destOrd="0" presId="urn:microsoft.com/office/officeart/2008/layout/VerticalCurvedList"/>
    <dgm:cxn modelId="{3792EF39-6AE8-074E-B336-1CE90808C83B}" type="presOf" srcId="{05776594-C3DC-E24C-88C7-192589AA274D}" destId="{A450770D-EAFC-D44A-BC3E-FD46E0C159C6}" srcOrd="0" destOrd="0" presId="urn:microsoft.com/office/officeart/2008/layout/VerticalCurvedList"/>
    <dgm:cxn modelId="{3E10226C-DF97-CD42-84E6-CF4732C2C166}" type="presOf" srcId="{C7DD2CBE-2229-5348-B103-0A357FB94AA8}" destId="{EF7FBBA6-9D3B-6042-8F05-13B77A039E58}" srcOrd="0" destOrd="0" presId="urn:microsoft.com/office/officeart/2008/layout/VerticalCurvedList"/>
    <dgm:cxn modelId="{C40DC97C-6F50-EC47-8229-403E8B5C16BE}" type="presOf" srcId="{3BD86C85-CF9C-B14F-AB3F-597BD68DF949}" destId="{9E761AFF-81A0-9043-BEBA-9C31C0BF4437}" srcOrd="0" destOrd="0" presId="urn:microsoft.com/office/officeart/2008/layout/VerticalCurvedList"/>
    <dgm:cxn modelId="{68882881-595A-BD44-B4FB-19D415A40A69}" type="presOf" srcId="{D82DC44C-9E8C-9C47-9E9D-704CC22D997C}" destId="{ECBC7D0D-67F4-7B42-981E-1C01BDB690EC}" srcOrd="0" destOrd="0" presId="urn:microsoft.com/office/officeart/2008/layout/VerticalCurvedList"/>
    <dgm:cxn modelId="{73C403A4-8FBC-3244-A64C-5B3F7FDF4FFA}" srcId="{05776594-C3DC-E24C-88C7-192589AA274D}" destId="{80C70D63-C65C-C945-BE96-CDAD700AD7E7}" srcOrd="4" destOrd="0" parTransId="{FA18D290-0BBA-2D40-90EF-920EDFD0EA7F}" sibTransId="{41FCDF4B-529D-C845-B63F-D47EE4374EFA}"/>
    <dgm:cxn modelId="{79CCDCB6-598A-2147-83A6-18A0497EDD73}" type="presOf" srcId="{1DD40CD1-AF2A-AA4A-A63B-57CBB791BAB9}" destId="{26614000-DBBB-984B-B19A-D2ED6532D162}" srcOrd="0" destOrd="0" presId="urn:microsoft.com/office/officeart/2008/layout/VerticalCurvedList"/>
    <dgm:cxn modelId="{234616D4-D95E-8745-B6C9-CED15F915E95}" type="presOf" srcId="{20A4A543-32A4-E34B-A4A9-C413F08A69B6}" destId="{2D4A6AFF-71B1-F645-B7E5-0CBC2462DB3C}" srcOrd="0" destOrd="0" presId="urn:microsoft.com/office/officeart/2008/layout/VerticalCurvedList"/>
    <dgm:cxn modelId="{768F84E2-7F7D-F449-983D-6C3EAD7CE8DC}" srcId="{05776594-C3DC-E24C-88C7-192589AA274D}" destId="{C7DD2CBE-2229-5348-B103-0A357FB94AA8}" srcOrd="2" destOrd="0" parTransId="{44B1F35A-6F69-6B41-85E5-6DF54B94EED0}" sibTransId="{DAA4EF87-016D-6144-A5C5-D83D4C983F1F}"/>
    <dgm:cxn modelId="{BB89F7FA-CF5B-734F-8D85-CF8C92B2B46C}" srcId="{05776594-C3DC-E24C-88C7-192589AA274D}" destId="{4E9CDFB4-4BA3-7A45-B5B8-3D1B385DE35C}" srcOrd="0" destOrd="0" parTransId="{E691B067-4762-1442-9E3B-03DAA8FA6844}" sibTransId="{9DE6E0A9-B498-4040-9992-5E94042FCFD9}"/>
    <dgm:cxn modelId="{FB6EC6FD-46B9-9545-9957-9F050BB0232F}" srcId="{05776594-C3DC-E24C-88C7-192589AA274D}" destId="{3BD86C85-CF9C-B14F-AB3F-597BD68DF949}" srcOrd="1" destOrd="0" parTransId="{8852CB43-686F-DB4D-8566-050A2F2077E7}" sibTransId="{1DF0997C-B3E1-9145-A217-EA394AA12CE7}"/>
    <dgm:cxn modelId="{9046A512-51F1-CB4F-ABE9-4258CD66A6F2}" type="presParOf" srcId="{A450770D-EAFC-D44A-BC3E-FD46E0C159C6}" destId="{B8672EC0-177C-6249-8962-58013E8FCA48}" srcOrd="0" destOrd="0" presId="urn:microsoft.com/office/officeart/2008/layout/VerticalCurvedList"/>
    <dgm:cxn modelId="{77EE59A0-BE74-504F-A818-ECB565A625CB}" type="presParOf" srcId="{B8672EC0-177C-6249-8962-58013E8FCA48}" destId="{6B8EF3CD-4E50-744E-8F23-7BEAB767C0DD}" srcOrd="0" destOrd="0" presId="urn:microsoft.com/office/officeart/2008/layout/VerticalCurvedList"/>
    <dgm:cxn modelId="{DCD9B82F-A8E9-8944-A7DF-282EDE7EAA4B}" type="presParOf" srcId="{6B8EF3CD-4E50-744E-8F23-7BEAB767C0DD}" destId="{D67C6C11-2D72-8B4D-A0F6-C020E8A932B2}" srcOrd="0" destOrd="0" presId="urn:microsoft.com/office/officeart/2008/layout/VerticalCurvedList"/>
    <dgm:cxn modelId="{5B3E51C5-7206-654E-9633-36291B03E6FA}" type="presParOf" srcId="{6B8EF3CD-4E50-744E-8F23-7BEAB767C0DD}" destId="{01DC2ADC-BD60-EA4A-88D2-0C122F7E8785}" srcOrd="1" destOrd="0" presId="urn:microsoft.com/office/officeart/2008/layout/VerticalCurvedList"/>
    <dgm:cxn modelId="{6F04F7C4-7ED3-3E42-B281-B4E1A6971622}" type="presParOf" srcId="{6B8EF3CD-4E50-744E-8F23-7BEAB767C0DD}" destId="{965A3266-4CCD-614E-9D27-763402ED4A7C}" srcOrd="2" destOrd="0" presId="urn:microsoft.com/office/officeart/2008/layout/VerticalCurvedList"/>
    <dgm:cxn modelId="{B97E59CA-12F5-034E-9EA0-A1E387D9F18B}" type="presParOf" srcId="{6B8EF3CD-4E50-744E-8F23-7BEAB767C0DD}" destId="{14F27F7F-5C32-0045-9233-ED512399B798}" srcOrd="3" destOrd="0" presId="urn:microsoft.com/office/officeart/2008/layout/VerticalCurvedList"/>
    <dgm:cxn modelId="{A666885E-55DE-EF46-9771-43E2FC0A183C}" type="presParOf" srcId="{B8672EC0-177C-6249-8962-58013E8FCA48}" destId="{C5D8CF49-7E75-F544-AEE0-245361DD2D12}" srcOrd="1" destOrd="0" presId="urn:microsoft.com/office/officeart/2008/layout/VerticalCurvedList"/>
    <dgm:cxn modelId="{C242AD56-0343-2B49-9750-93ED4B4F5E50}" type="presParOf" srcId="{B8672EC0-177C-6249-8962-58013E8FCA48}" destId="{1CBD169A-CB63-8C4C-8A10-347371D9AA6B}" srcOrd="2" destOrd="0" presId="urn:microsoft.com/office/officeart/2008/layout/VerticalCurvedList"/>
    <dgm:cxn modelId="{90EC05FF-3EF3-F240-87F5-90DD5CF8C7CC}" type="presParOf" srcId="{1CBD169A-CB63-8C4C-8A10-347371D9AA6B}" destId="{E6953FE1-B41A-2945-B0FF-2B0E033B2D44}" srcOrd="0" destOrd="0" presId="urn:microsoft.com/office/officeart/2008/layout/VerticalCurvedList"/>
    <dgm:cxn modelId="{C8E228E2-C28E-8748-A6C6-93708231BF3F}" type="presParOf" srcId="{B8672EC0-177C-6249-8962-58013E8FCA48}" destId="{9E761AFF-81A0-9043-BEBA-9C31C0BF4437}" srcOrd="3" destOrd="0" presId="urn:microsoft.com/office/officeart/2008/layout/VerticalCurvedList"/>
    <dgm:cxn modelId="{8A0850CC-B418-794F-82C9-8A15F5512FD7}" type="presParOf" srcId="{B8672EC0-177C-6249-8962-58013E8FCA48}" destId="{87AA5A12-F68C-AB48-896E-92F51E26EDE2}" srcOrd="4" destOrd="0" presId="urn:microsoft.com/office/officeart/2008/layout/VerticalCurvedList"/>
    <dgm:cxn modelId="{004AE39B-5849-984C-8390-C82BFE3C8B47}" type="presParOf" srcId="{87AA5A12-F68C-AB48-896E-92F51E26EDE2}" destId="{BCEA248B-5809-2A46-B8B9-F049FFC1457A}" srcOrd="0" destOrd="0" presId="urn:microsoft.com/office/officeart/2008/layout/VerticalCurvedList"/>
    <dgm:cxn modelId="{CB2A6D02-D326-0744-AF8F-644CF530119E}" type="presParOf" srcId="{B8672EC0-177C-6249-8962-58013E8FCA48}" destId="{EF7FBBA6-9D3B-6042-8F05-13B77A039E58}" srcOrd="5" destOrd="0" presId="urn:microsoft.com/office/officeart/2008/layout/VerticalCurvedList"/>
    <dgm:cxn modelId="{900C81AD-26FC-F942-B0AB-8927BE321D21}" type="presParOf" srcId="{B8672EC0-177C-6249-8962-58013E8FCA48}" destId="{6B7D8FCB-66AB-B247-A819-84619C267F0E}" srcOrd="6" destOrd="0" presId="urn:microsoft.com/office/officeart/2008/layout/VerticalCurvedList"/>
    <dgm:cxn modelId="{20985F66-CB7C-4249-A915-83D1B0DF40E5}" type="presParOf" srcId="{6B7D8FCB-66AB-B247-A819-84619C267F0E}" destId="{F85A599E-02FE-B143-A1E3-E54C2EDCBD67}" srcOrd="0" destOrd="0" presId="urn:microsoft.com/office/officeart/2008/layout/VerticalCurvedList"/>
    <dgm:cxn modelId="{2BC3EA85-7C92-5C43-83A7-9E17B15F43CC}" type="presParOf" srcId="{B8672EC0-177C-6249-8962-58013E8FCA48}" destId="{ECBC7D0D-67F4-7B42-981E-1C01BDB690EC}" srcOrd="7" destOrd="0" presId="urn:microsoft.com/office/officeart/2008/layout/VerticalCurvedList"/>
    <dgm:cxn modelId="{67672AE2-27A8-2344-8912-D8EF93200F29}" type="presParOf" srcId="{B8672EC0-177C-6249-8962-58013E8FCA48}" destId="{779820C5-3752-D84A-994C-784D722E2292}" srcOrd="8" destOrd="0" presId="urn:microsoft.com/office/officeart/2008/layout/VerticalCurvedList"/>
    <dgm:cxn modelId="{43B08785-3CC1-9E48-9078-F8219996C054}" type="presParOf" srcId="{779820C5-3752-D84A-994C-784D722E2292}" destId="{F86021A6-5416-914F-972A-06EDB51061A8}" srcOrd="0" destOrd="0" presId="urn:microsoft.com/office/officeart/2008/layout/VerticalCurvedList"/>
    <dgm:cxn modelId="{4B70E1E2-8957-3C4A-A2F5-556A22310358}" type="presParOf" srcId="{B8672EC0-177C-6249-8962-58013E8FCA48}" destId="{687DF80F-9E48-6148-B5C9-A2197A2C3458}" srcOrd="9" destOrd="0" presId="urn:microsoft.com/office/officeart/2008/layout/VerticalCurvedList"/>
    <dgm:cxn modelId="{3A6281FD-6FBA-8E4A-8C33-0D2CF2F37CEF}" type="presParOf" srcId="{B8672EC0-177C-6249-8962-58013E8FCA48}" destId="{C11CC44C-45A2-234E-9414-22905F9C1955}" srcOrd="10" destOrd="0" presId="urn:microsoft.com/office/officeart/2008/layout/VerticalCurvedList"/>
    <dgm:cxn modelId="{30A4CDDD-3F6B-0E4C-9AD4-6428B5C232C5}" type="presParOf" srcId="{C11CC44C-45A2-234E-9414-22905F9C1955}" destId="{327096F4-8510-4C4E-B241-9B694A453AB5}" srcOrd="0" destOrd="0" presId="urn:microsoft.com/office/officeart/2008/layout/VerticalCurvedList"/>
    <dgm:cxn modelId="{7947E366-8073-1C47-AFD7-3C86DF479F95}" type="presParOf" srcId="{B8672EC0-177C-6249-8962-58013E8FCA48}" destId="{26614000-DBBB-984B-B19A-D2ED6532D162}" srcOrd="11" destOrd="0" presId="urn:microsoft.com/office/officeart/2008/layout/VerticalCurvedList"/>
    <dgm:cxn modelId="{63AAC9E0-DD25-2543-963E-0A340F3EC7FD}" type="presParOf" srcId="{B8672EC0-177C-6249-8962-58013E8FCA48}" destId="{67C8D2A0-16EF-1B4C-9DC9-542B69585FF8}" srcOrd="12" destOrd="0" presId="urn:microsoft.com/office/officeart/2008/layout/VerticalCurvedList"/>
    <dgm:cxn modelId="{5EFBB1A5-7800-0143-B38E-345DB221D0FB}" type="presParOf" srcId="{67C8D2A0-16EF-1B4C-9DC9-542B69585FF8}" destId="{FCAEB56F-4DDA-854C-B3E8-D5C19DD0F9F2}" srcOrd="0" destOrd="0" presId="urn:microsoft.com/office/officeart/2008/layout/VerticalCurvedList"/>
    <dgm:cxn modelId="{614A52F1-7C83-EB49-B2B9-770B632699D2}" type="presParOf" srcId="{B8672EC0-177C-6249-8962-58013E8FCA48}" destId="{2D4A6AFF-71B1-F645-B7E5-0CBC2462DB3C}" srcOrd="13" destOrd="0" presId="urn:microsoft.com/office/officeart/2008/layout/VerticalCurvedList"/>
    <dgm:cxn modelId="{8FF34FA6-DBD2-444B-BC4E-A8EAF922ACAB}" type="presParOf" srcId="{B8672EC0-177C-6249-8962-58013E8FCA48}" destId="{BB01C793-BB82-6249-9B5B-409E026C9135}" srcOrd="14" destOrd="0" presId="urn:microsoft.com/office/officeart/2008/layout/VerticalCurvedList"/>
    <dgm:cxn modelId="{32D13BD8-6648-5D41-B68C-3913DB518A11}" type="presParOf" srcId="{BB01C793-BB82-6249-9B5B-409E026C9135}" destId="{B8C62898-9BA6-E54A-AF88-30E8886DAD7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E0B3E-3C5C-0447-87EB-4B2F387863F1}">
      <dsp:nvSpPr>
        <dsp:cNvPr id="0" name=""/>
        <dsp:cNvSpPr/>
      </dsp:nvSpPr>
      <dsp:spPr>
        <a:xfrm>
          <a:off x="-6376035" y="-975273"/>
          <a:ext cx="7589347" cy="7589347"/>
        </a:xfrm>
        <a:prstGeom prst="blockArc">
          <a:avLst>
            <a:gd name="adj1" fmla="val 18900000"/>
            <a:gd name="adj2" fmla="val 2700000"/>
            <a:gd name="adj3" fmla="val 285"/>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1ED1ACD-A8CC-1145-96E6-98FBCF11F6CA}">
      <dsp:nvSpPr>
        <dsp:cNvPr id="0" name=""/>
        <dsp:cNvSpPr/>
      </dsp:nvSpPr>
      <dsp:spPr>
        <a:xfrm>
          <a:off x="451679" y="296939"/>
          <a:ext cx="7164462" cy="593652"/>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121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Why Cash Programming</a:t>
          </a:r>
          <a:endParaRPr lang="en-GB" sz="1800" kern="1200" dirty="0"/>
        </a:p>
      </dsp:txBody>
      <dsp:txXfrm>
        <a:off x="451679" y="296939"/>
        <a:ext cx="7164462" cy="593652"/>
      </dsp:txXfrm>
    </dsp:sp>
    <dsp:sp modelId="{1BB94D85-FECE-5446-BC85-7C3D723C7DB9}">
      <dsp:nvSpPr>
        <dsp:cNvPr id="0" name=""/>
        <dsp:cNvSpPr/>
      </dsp:nvSpPr>
      <dsp:spPr>
        <a:xfrm>
          <a:off x="80646" y="222732"/>
          <a:ext cx="742066" cy="74206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16050AD-1F6B-5147-847E-6DF4D4B89A40}">
      <dsp:nvSpPr>
        <dsp:cNvPr id="0" name=""/>
        <dsp:cNvSpPr/>
      </dsp:nvSpPr>
      <dsp:spPr>
        <a:xfrm>
          <a:off x="940000" y="1187305"/>
          <a:ext cx="6676142" cy="593652"/>
        </a:xfrm>
        <a:prstGeom prst="rect">
          <a:avLst/>
        </a:prstGeom>
        <a:solidFill>
          <a:schemeClr val="accent4">
            <a:hueOff val="329087"/>
            <a:satOff val="1426"/>
            <a:lumOff val="9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121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Cash </a:t>
          </a:r>
          <a:r>
            <a:rPr lang="en-US" sz="1800" kern="1200" dirty="0" err="1"/>
            <a:t>Programme</a:t>
          </a:r>
          <a:r>
            <a:rPr lang="en-US" sz="1800" kern="1200" dirty="0"/>
            <a:t> Prepositioning</a:t>
          </a:r>
        </a:p>
      </dsp:txBody>
      <dsp:txXfrm>
        <a:off x="940000" y="1187305"/>
        <a:ext cx="6676142" cy="593652"/>
      </dsp:txXfrm>
    </dsp:sp>
    <dsp:sp modelId="{A0607296-F447-5B43-9612-73DF03ADD0DB}">
      <dsp:nvSpPr>
        <dsp:cNvPr id="0" name=""/>
        <dsp:cNvSpPr/>
      </dsp:nvSpPr>
      <dsp:spPr>
        <a:xfrm>
          <a:off x="568967" y="1113099"/>
          <a:ext cx="742066" cy="74206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13F77BD-7BB5-3041-A088-2EADB6159E18}">
      <dsp:nvSpPr>
        <dsp:cNvPr id="0" name=""/>
        <dsp:cNvSpPr/>
      </dsp:nvSpPr>
      <dsp:spPr>
        <a:xfrm>
          <a:off x="1163296" y="2077672"/>
          <a:ext cx="6452845" cy="593652"/>
        </a:xfrm>
        <a:prstGeom prst="rect">
          <a:avLst/>
        </a:prstGeom>
        <a:solidFill>
          <a:schemeClr val="accent4">
            <a:hueOff val="658174"/>
            <a:satOff val="2853"/>
            <a:lumOff val="1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121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Scenario Building &amp; Cash Feasibility Assessment</a:t>
          </a:r>
        </a:p>
      </dsp:txBody>
      <dsp:txXfrm>
        <a:off x="1163296" y="2077672"/>
        <a:ext cx="6452845" cy="593652"/>
      </dsp:txXfrm>
    </dsp:sp>
    <dsp:sp modelId="{AEB55676-F694-9B42-95FB-B00C03868AAF}">
      <dsp:nvSpPr>
        <dsp:cNvPr id="0" name=""/>
        <dsp:cNvSpPr/>
      </dsp:nvSpPr>
      <dsp:spPr>
        <a:xfrm>
          <a:off x="792263" y="2003465"/>
          <a:ext cx="742066" cy="74206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7C7C9F2-9F48-4E4F-BCF8-7E7FC0C0F61D}">
      <dsp:nvSpPr>
        <dsp:cNvPr id="0" name=""/>
        <dsp:cNvSpPr/>
      </dsp:nvSpPr>
      <dsp:spPr>
        <a:xfrm>
          <a:off x="1163296" y="2967474"/>
          <a:ext cx="6452845" cy="593652"/>
        </a:xfrm>
        <a:prstGeom prst="rect">
          <a:avLst/>
        </a:prstGeom>
        <a:solidFill>
          <a:schemeClr val="accent4">
            <a:hueOff val="987261"/>
            <a:satOff val="4279"/>
            <a:lumOff val="28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121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err="1"/>
            <a:t>Programme</a:t>
          </a:r>
          <a:r>
            <a:rPr lang="en-US" sz="1800" kern="1200" dirty="0"/>
            <a:t> Design &amp; Cash Feasibility Assessment</a:t>
          </a:r>
        </a:p>
      </dsp:txBody>
      <dsp:txXfrm>
        <a:off x="1163296" y="2967474"/>
        <a:ext cx="6452845" cy="593652"/>
      </dsp:txXfrm>
    </dsp:sp>
    <dsp:sp modelId="{185DC028-B413-DC46-85BB-3C6BDFADBB57}">
      <dsp:nvSpPr>
        <dsp:cNvPr id="0" name=""/>
        <dsp:cNvSpPr/>
      </dsp:nvSpPr>
      <dsp:spPr>
        <a:xfrm>
          <a:off x="792263" y="2893268"/>
          <a:ext cx="742066" cy="74206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34990AB-2C8E-9043-9321-1E9C994214B3}">
      <dsp:nvSpPr>
        <dsp:cNvPr id="0" name=""/>
        <dsp:cNvSpPr/>
      </dsp:nvSpPr>
      <dsp:spPr>
        <a:xfrm>
          <a:off x="940000" y="3857841"/>
          <a:ext cx="6676142" cy="593652"/>
        </a:xfrm>
        <a:prstGeom prst="rect">
          <a:avLst/>
        </a:prstGeom>
        <a:solidFill>
          <a:schemeClr val="accent4">
            <a:hueOff val="1316347"/>
            <a:satOff val="5706"/>
            <a:lumOff val="3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121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Developing SOPs &amp; Contracting Payments</a:t>
          </a:r>
        </a:p>
      </dsp:txBody>
      <dsp:txXfrm>
        <a:off x="940000" y="3857841"/>
        <a:ext cx="6676142" cy="593652"/>
      </dsp:txXfrm>
    </dsp:sp>
    <dsp:sp modelId="{B8516681-525D-A942-939F-0F2093368CFA}">
      <dsp:nvSpPr>
        <dsp:cNvPr id="0" name=""/>
        <dsp:cNvSpPr/>
      </dsp:nvSpPr>
      <dsp:spPr>
        <a:xfrm>
          <a:off x="568967" y="3783634"/>
          <a:ext cx="742066" cy="74206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64AAA7A-C1A7-D240-A77F-80B76A796DE4}">
      <dsp:nvSpPr>
        <dsp:cNvPr id="0" name=""/>
        <dsp:cNvSpPr/>
      </dsp:nvSpPr>
      <dsp:spPr>
        <a:xfrm>
          <a:off x="451679" y="4748207"/>
          <a:ext cx="7164462" cy="593652"/>
        </a:xfrm>
        <a:prstGeom prst="rect">
          <a:avLst/>
        </a:prstGeom>
        <a:solidFill>
          <a:schemeClr val="accent4">
            <a:hueOff val="1645434"/>
            <a:satOff val="7132"/>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121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Q&amp;A Session </a:t>
          </a:r>
          <a:endParaRPr lang="en-US" sz="1800" kern="1200" dirty="0"/>
        </a:p>
      </dsp:txBody>
      <dsp:txXfrm>
        <a:off x="451679" y="4748207"/>
        <a:ext cx="7164462" cy="593652"/>
      </dsp:txXfrm>
    </dsp:sp>
    <dsp:sp modelId="{44E0BA03-B114-6A44-B4C7-C2CE8EDE814C}">
      <dsp:nvSpPr>
        <dsp:cNvPr id="0" name=""/>
        <dsp:cNvSpPr/>
      </dsp:nvSpPr>
      <dsp:spPr>
        <a:xfrm>
          <a:off x="80646" y="4674001"/>
          <a:ext cx="742066" cy="74206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9AF48-69E3-A741-A57E-1300ACE86F6D}">
      <dsp:nvSpPr>
        <dsp:cNvPr id="0" name=""/>
        <dsp:cNvSpPr/>
      </dsp:nvSpPr>
      <dsp:spPr>
        <a:xfrm>
          <a:off x="1612" y="0"/>
          <a:ext cx="403675" cy="403675"/>
        </a:xfrm>
        <a:prstGeom prst="ellipse">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B27BAF2-D6C3-4C4B-B5A2-0C198C2377B4}">
      <dsp:nvSpPr>
        <dsp:cNvPr id="0" name=""/>
        <dsp:cNvSpPr/>
      </dsp:nvSpPr>
      <dsp:spPr>
        <a:xfrm>
          <a:off x="41979" y="40367"/>
          <a:ext cx="322940" cy="322940"/>
        </a:xfrm>
        <a:prstGeom prst="chord">
          <a:avLst>
            <a:gd name="adj1" fmla="val 2508618"/>
            <a:gd name="adj2" fmla="val 8291382"/>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6543D79-C5C6-5240-A427-31053083DFFB}">
      <dsp:nvSpPr>
        <dsp:cNvPr id="0" name=""/>
        <dsp:cNvSpPr/>
      </dsp:nvSpPr>
      <dsp:spPr>
        <a:xfrm>
          <a:off x="489386" y="403675"/>
          <a:ext cx="1194205" cy="169879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Cash gives households a greater degree of choice and permits them to spend money according to their own priorities.</a:t>
          </a:r>
        </a:p>
      </dsp:txBody>
      <dsp:txXfrm>
        <a:off x="489386" y="403675"/>
        <a:ext cx="1194205" cy="1698799"/>
      </dsp:txXfrm>
    </dsp:sp>
    <dsp:sp modelId="{C82183E0-87E3-5E4A-BFD8-C20C70617F1F}">
      <dsp:nvSpPr>
        <dsp:cNvPr id="0" name=""/>
        <dsp:cNvSpPr/>
      </dsp:nvSpPr>
      <dsp:spPr>
        <a:xfrm>
          <a:off x="489386" y="0"/>
          <a:ext cx="1194205" cy="4036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Choice:</a:t>
          </a:r>
        </a:p>
      </dsp:txBody>
      <dsp:txXfrm>
        <a:off x="489386" y="0"/>
        <a:ext cx="1194205" cy="403675"/>
      </dsp:txXfrm>
    </dsp:sp>
    <dsp:sp modelId="{43AB0C51-BCC6-D640-9B97-93509BDBB8C7}">
      <dsp:nvSpPr>
        <dsp:cNvPr id="0" name=""/>
        <dsp:cNvSpPr/>
      </dsp:nvSpPr>
      <dsp:spPr>
        <a:xfrm>
          <a:off x="1767691" y="0"/>
          <a:ext cx="403675" cy="403675"/>
        </a:xfrm>
        <a:prstGeom prst="ellipse">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152ADC-5D1E-A948-B8D4-964D02863B34}">
      <dsp:nvSpPr>
        <dsp:cNvPr id="0" name=""/>
        <dsp:cNvSpPr/>
      </dsp:nvSpPr>
      <dsp:spPr>
        <a:xfrm>
          <a:off x="1808058" y="40367"/>
          <a:ext cx="322940" cy="322940"/>
        </a:xfrm>
        <a:prstGeom prst="chord">
          <a:avLst>
            <a:gd name="adj1" fmla="val 1168272"/>
            <a:gd name="adj2" fmla="val 9631728"/>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6BB7663-1B5C-9447-BCE1-B508D48FB8DC}">
      <dsp:nvSpPr>
        <dsp:cNvPr id="0" name=""/>
        <dsp:cNvSpPr/>
      </dsp:nvSpPr>
      <dsp:spPr>
        <a:xfrm>
          <a:off x="2255465" y="403675"/>
          <a:ext cx="1194205" cy="169879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Cash is likely to be cheaper and faster to distribute than alternatives such as restocking, seed distribution, and food distribution.</a:t>
          </a:r>
        </a:p>
      </dsp:txBody>
      <dsp:txXfrm>
        <a:off x="2255465" y="403675"/>
        <a:ext cx="1194205" cy="1698799"/>
      </dsp:txXfrm>
    </dsp:sp>
    <dsp:sp modelId="{118E630B-07C1-B349-BEE5-BCB912E31D96}">
      <dsp:nvSpPr>
        <dsp:cNvPr id="0" name=""/>
        <dsp:cNvSpPr/>
      </dsp:nvSpPr>
      <dsp:spPr>
        <a:xfrm>
          <a:off x="2255465" y="0"/>
          <a:ext cx="1194205" cy="4036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Cost-effectiveness:</a:t>
          </a:r>
        </a:p>
      </dsp:txBody>
      <dsp:txXfrm>
        <a:off x="2255465" y="0"/>
        <a:ext cx="1194205" cy="403675"/>
      </dsp:txXfrm>
    </dsp:sp>
    <dsp:sp modelId="{3887A81E-AA21-8545-810A-F10944A6FF0C}">
      <dsp:nvSpPr>
        <dsp:cNvPr id="0" name=""/>
        <dsp:cNvSpPr/>
      </dsp:nvSpPr>
      <dsp:spPr>
        <a:xfrm>
          <a:off x="3533770" y="0"/>
          <a:ext cx="403675" cy="403675"/>
        </a:xfrm>
        <a:prstGeom prst="ellipse">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0DF2B3C-0F01-5148-B990-038525B83258}">
      <dsp:nvSpPr>
        <dsp:cNvPr id="0" name=""/>
        <dsp:cNvSpPr/>
      </dsp:nvSpPr>
      <dsp:spPr>
        <a:xfrm>
          <a:off x="3574137" y="40367"/>
          <a:ext cx="322940" cy="322940"/>
        </a:xfrm>
        <a:prstGeom prst="chord">
          <a:avLst>
            <a:gd name="adj1" fmla="val 0"/>
            <a:gd name="adj2" fmla="val 108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B5C5DC-6878-FE4E-88FC-BD2739165DBE}">
      <dsp:nvSpPr>
        <dsp:cNvPr id="0" name=""/>
        <dsp:cNvSpPr/>
      </dsp:nvSpPr>
      <dsp:spPr>
        <a:xfrm>
          <a:off x="4021544" y="403675"/>
          <a:ext cx="1194205" cy="169879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Offering cash maintains people’s dignity, by giving them choice. Delivery mechanisms do not treat them as passive recipients of relief.</a:t>
          </a:r>
        </a:p>
      </dsp:txBody>
      <dsp:txXfrm>
        <a:off x="4021544" y="403675"/>
        <a:ext cx="1194205" cy="1698799"/>
      </dsp:txXfrm>
    </dsp:sp>
    <dsp:sp modelId="{C202369D-016B-D445-A33B-D1967858DD81}">
      <dsp:nvSpPr>
        <dsp:cNvPr id="0" name=""/>
        <dsp:cNvSpPr/>
      </dsp:nvSpPr>
      <dsp:spPr>
        <a:xfrm>
          <a:off x="4021544" y="0"/>
          <a:ext cx="1194205" cy="4036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Dignity:</a:t>
          </a:r>
        </a:p>
      </dsp:txBody>
      <dsp:txXfrm>
        <a:off x="4021544" y="0"/>
        <a:ext cx="1194205" cy="403675"/>
      </dsp:txXfrm>
    </dsp:sp>
    <dsp:sp modelId="{3703F5DC-18BA-CC40-BB70-93E6B50FA756}">
      <dsp:nvSpPr>
        <dsp:cNvPr id="0" name=""/>
        <dsp:cNvSpPr/>
      </dsp:nvSpPr>
      <dsp:spPr>
        <a:xfrm>
          <a:off x="5299849" y="0"/>
          <a:ext cx="403675" cy="403675"/>
        </a:xfrm>
        <a:prstGeom prst="ellipse">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69E3885-6AED-EF4B-B45C-F5C467A451D0}">
      <dsp:nvSpPr>
        <dsp:cNvPr id="0" name=""/>
        <dsp:cNvSpPr/>
      </dsp:nvSpPr>
      <dsp:spPr>
        <a:xfrm>
          <a:off x="5340217" y="40367"/>
          <a:ext cx="322940" cy="322940"/>
        </a:xfrm>
        <a:prstGeom prst="chord">
          <a:avLst>
            <a:gd name="adj1" fmla="val 20431728"/>
            <a:gd name="adj2" fmla="val 11968272"/>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ED4086F-16AE-B54E-A628-1BFA11A36BB4}">
      <dsp:nvSpPr>
        <dsp:cNvPr id="0" name=""/>
        <dsp:cNvSpPr/>
      </dsp:nvSpPr>
      <dsp:spPr>
        <a:xfrm>
          <a:off x="5787623" y="403675"/>
          <a:ext cx="1194205" cy="169879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Injections of cash have potential benefits for local markets and trade.</a:t>
          </a:r>
        </a:p>
      </dsp:txBody>
      <dsp:txXfrm>
        <a:off x="5787623" y="403675"/>
        <a:ext cx="1194205" cy="1698799"/>
      </dsp:txXfrm>
    </dsp:sp>
    <dsp:sp modelId="{24C6725E-5187-1947-AA6B-C3D3498A8440}">
      <dsp:nvSpPr>
        <dsp:cNvPr id="0" name=""/>
        <dsp:cNvSpPr/>
      </dsp:nvSpPr>
      <dsp:spPr>
        <a:xfrm>
          <a:off x="5787623" y="0"/>
          <a:ext cx="1194205" cy="4036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Economic recovery:</a:t>
          </a:r>
        </a:p>
      </dsp:txBody>
      <dsp:txXfrm>
        <a:off x="5787623" y="0"/>
        <a:ext cx="1194205" cy="403675"/>
      </dsp:txXfrm>
    </dsp:sp>
    <dsp:sp modelId="{25E0735A-E7A7-CF4D-8DF2-C437DCCA6FD3}">
      <dsp:nvSpPr>
        <dsp:cNvPr id="0" name=""/>
        <dsp:cNvSpPr/>
      </dsp:nvSpPr>
      <dsp:spPr>
        <a:xfrm>
          <a:off x="7065928" y="0"/>
          <a:ext cx="403675" cy="403675"/>
        </a:xfrm>
        <a:prstGeom prst="ellipse">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B26B785-EE0C-9442-BB54-D77B5EB97885}">
      <dsp:nvSpPr>
        <dsp:cNvPr id="0" name=""/>
        <dsp:cNvSpPr/>
      </dsp:nvSpPr>
      <dsp:spPr>
        <a:xfrm>
          <a:off x="7106296" y="40367"/>
          <a:ext cx="322940" cy="322940"/>
        </a:xfrm>
        <a:prstGeom prst="chord">
          <a:avLst>
            <a:gd name="adj1" fmla="val 19091382"/>
            <a:gd name="adj2" fmla="val 13308618"/>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86649E0-4DD2-B24C-B6D7-51B9A046BC82}">
      <dsp:nvSpPr>
        <dsp:cNvPr id="0" name=""/>
        <dsp:cNvSpPr/>
      </dsp:nvSpPr>
      <dsp:spPr>
        <a:xfrm>
          <a:off x="7553702" y="403675"/>
          <a:ext cx="1194205" cy="169879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Cash can be spent on both food and non-food items and is easily invested in livelihood security.</a:t>
          </a:r>
        </a:p>
      </dsp:txBody>
      <dsp:txXfrm>
        <a:off x="7553702" y="403675"/>
        <a:ext cx="1194205" cy="1698799"/>
      </dsp:txXfrm>
    </dsp:sp>
    <dsp:sp modelId="{B6D3E6C3-FFFE-9F49-88BA-FA319B4737A0}">
      <dsp:nvSpPr>
        <dsp:cNvPr id="0" name=""/>
        <dsp:cNvSpPr/>
      </dsp:nvSpPr>
      <dsp:spPr>
        <a:xfrm>
          <a:off x="7553702" y="0"/>
          <a:ext cx="1194205" cy="4036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Flexibility:</a:t>
          </a:r>
        </a:p>
      </dsp:txBody>
      <dsp:txXfrm>
        <a:off x="7553702" y="0"/>
        <a:ext cx="1194205" cy="403675"/>
      </dsp:txXfrm>
    </dsp:sp>
    <dsp:sp modelId="{1C4C8552-64B3-1C4D-B172-13755C5D9310}">
      <dsp:nvSpPr>
        <dsp:cNvPr id="0" name=""/>
        <dsp:cNvSpPr/>
      </dsp:nvSpPr>
      <dsp:spPr>
        <a:xfrm>
          <a:off x="8832007" y="0"/>
          <a:ext cx="403675" cy="403675"/>
        </a:xfrm>
        <a:prstGeom prst="ellipse">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88C0B81-0406-0C4D-AAFF-BC8A01192233}">
      <dsp:nvSpPr>
        <dsp:cNvPr id="0" name=""/>
        <dsp:cNvSpPr/>
      </dsp:nvSpPr>
      <dsp:spPr>
        <a:xfrm>
          <a:off x="8872375" y="40367"/>
          <a:ext cx="322940" cy="322940"/>
        </a:xfrm>
        <a:prstGeom prst="chord">
          <a:avLst>
            <a:gd name="adj1" fmla="val 16200000"/>
            <a:gd name="adj2" fmla="val 162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DEDC499-E94B-A248-815B-D27D8CE66B15}">
      <dsp:nvSpPr>
        <dsp:cNvPr id="0" name=""/>
        <dsp:cNvSpPr/>
      </dsp:nvSpPr>
      <dsp:spPr>
        <a:xfrm>
          <a:off x="9319781" y="403675"/>
          <a:ext cx="1194205" cy="169879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Cash can improve the status of women and marginalised groups.</a:t>
          </a:r>
        </a:p>
      </dsp:txBody>
      <dsp:txXfrm>
        <a:off x="9319781" y="403675"/>
        <a:ext cx="1194205" cy="1698799"/>
      </dsp:txXfrm>
    </dsp:sp>
    <dsp:sp modelId="{11C951B4-59DF-5F44-BBA1-B7BC73B08675}">
      <dsp:nvSpPr>
        <dsp:cNvPr id="0" name=""/>
        <dsp:cNvSpPr/>
      </dsp:nvSpPr>
      <dsp:spPr>
        <a:xfrm>
          <a:off x="9319781" y="0"/>
          <a:ext cx="1194205" cy="4036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Empowerment:</a:t>
          </a:r>
        </a:p>
      </dsp:txBody>
      <dsp:txXfrm>
        <a:off x="9319781" y="0"/>
        <a:ext cx="1194205" cy="403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0ADF0-2E83-3747-A983-81D256EC95A0}">
      <dsp:nvSpPr>
        <dsp:cNvPr id="0" name=""/>
        <dsp:cNvSpPr/>
      </dsp:nvSpPr>
      <dsp:spPr>
        <a:xfrm>
          <a:off x="1342" y="1209725"/>
          <a:ext cx="2199174" cy="219917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028" tIns="21590" rIns="121028" bIns="21590" numCol="1" spcCol="1270" anchor="ctr" anchorCtr="0">
          <a:noAutofit/>
        </a:bodyPr>
        <a:lstStyle/>
        <a:p>
          <a:pPr marL="0" lvl="0" indent="0" algn="ctr" defTabSz="755650">
            <a:lnSpc>
              <a:spcPct val="90000"/>
            </a:lnSpc>
            <a:spcBef>
              <a:spcPct val="0"/>
            </a:spcBef>
            <a:spcAft>
              <a:spcPct val="35000"/>
            </a:spcAft>
            <a:buNone/>
          </a:pPr>
          <a:r>
            <a:rPr lang="en-GB" sz="1700" b="1" kern="1200">
              <a:solidFill>
                <a:schemeClr val="bg1"/>
              </a:solidFill>
            </a:rPr>
            <a:t>Needs</a:t>
          </a:r>
        </a:p>
      </dsp:txBody>
      <dsp:txXfrm>
        <a:off x="323404" y="1531787"/>
        <a:ext cx="1555050" cy="1555050"/>
      </dsp:txXfrm>
    </dsp:sp>
    <dsp:sp modelId="{D041BFF8-B7B6-634D-8EC5-61FFBAC40F2F}">
      <dsp:nvSpPr>
        <dsp:cNvPr id="0" name=""/>
        <dsp:cNvSpPr/>
      </dsp:nvSpPr>
      <dsp:spPr>
        <a:xfrm>
          <a:off x="1760682" y="1209725"/>
          <a:ext cx="2199174" cy="219917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028" tIns="21590" rIns="121028" bIns="21590" numCol="1" spcCol="1270" anchor="ctr" anchorCtr="0">
          <a:noAutofit/>
        </a:bodyPr>
        <a:lstStyle/>
        <a:p>
          <a:pPr marL="0" lvl="0" indent="0" algn="ctr" defTabSz="755650">
            <a:lnSpc>
              <a:spcPct val="90000"/>
            </a:lnSpc>
            <a:spcBef>
              <a:spcPct val="0"/>
            </a:spcBef>
            <a:spcAft>
              <a:spcPct val="35000"/>
            </a:spcAft>
            <a:buNone/>
          </a:pPr>
          <a:r>
            <a:rPr lang="en-GB" sz="1700" b="1" kern="1200">
              <a:solidFill>
                <a:schemeClr val="bg1"/>
              </a:solidFill>
            </a:rPr>
            <a:t>Social Relations and Power within the Household And Community</a:t>
          </a:r>
          <a:endParaRPr lang="en-GB" sz="1700" b="1" kern="1200" dirty="0">
            <a:solidFill>
              <a:schemeClr val="bg1"/>
            </a:solidFill>
          </a:endParaRPr>
        </a:p>
      </dsp:txBody>
      <dsp:txXfrm>
        <a:off x="2082744" y="1531787"/>
        <a:ext cx="1555050" cy="1555050"/>
      </dsp:txXfrm>
    </dsp:sp>
    <dsp:sp modelId="{810EE3AC-B72B-3844-A696-EFD4F2551B97}">
      <dsp:nvSpPr>
        <dsp:cNvPr id="0" name=""/>
        <dsp:cNvSpPr/>
      </dsp:nvSpPr>
      <dsp:spPr>
        <a:xfrm>
          <a:off x="3520021" y="1209725"/>
          <a:ext cx="2199174" cy="219917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028" tIns="21590" rIns="121028" bIns="21590" numCol="1" spcCol="1270" anchor="ctr" anchorCtr="0">
          <a:noAutofit/>
        </a:bodyPr>
        <a:lstStyle/>
        <a:p>
          <a:pPr marL="0" lvl="0" indent="0" algn="ctr" defTabSz="755650">
            <a:lnSpc>
              <a:spcPct val="90000"/>
            </a:lnSpc>
            <a:spcBef>
              <a:spcPct val="0"/>
            </a:spcBef>
            <a:spcAft>
              <a:spcPct val="35000"/>
            </a:spcAft>
            <a:buNone/>
          </a:pPr>
          <a:r>
            <a:rPr lang="en-GB" sz="1700" b="1" kern="1200">
              <a:solidFill>
                <a:schemeClr val="bg1"/>
              </a:solidFill>
            </a:rPr>
            <a:t>Food availability</a:t>
          </a:r>
          <a:endParaRPr lang="en-GB" sz="1700" b="1" kern="1200" dirty="0">
            <a:solidFill>
              <a:schemeClr val="bg1"/>
            </a:solidFill>
          </a:endParaRPr>
        </a:p>
      </dsp:txBody>
      <dsp:txXfrm>
        <a:off x="3842083" y="1531787"/>
        <a:ext cx="1555050" cy="1555050"/>
      </dsp:txXfrm>
    </dsp:sp>
    <dsp:sp modelId="{CBAAE1B3-0D28-CC42-8687-6F3CB0A95694}">
      <dsp:nvSpPr>
        <dsp:cNvPr id="0" name=""/>
        <dsp:cNvSpPr/>
      </dsp:nvSpPr>
      <dsp:spPr>
        <a:xfrm>
          <a:off x="5279361" y="1209725"/>
          <a:ext cx="2199174" cy="219917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028" tIns="21590" rIns="121028" bIns="21590" numCol="1" spcCol="1270" anchor="ctr" anchorCtr="0">
          <a:noAutofit/>
        </a:bodyPr>
        <a:lstStyle/>
        <a:p>
          <a:pPr marL="0" lvl="0" indent="0" algn="ctr" defTabSz="755650">
            <a:lnSpc>
              <a:spcPct val="90000"/>
            </a:lnSpc>
            <a:spcBef>
              <a:spcPct val="0"/>
            </a:spcBef>
            <a:spcAft>
              <a:spcPct val="35000"/>
            </a:spcAft>
            <a:buNone/>
          </a:pPr>
          <a:r>
            <a:rPr lang="en-GB" sz="1700" b="1" kern="1200">
              <a:solidFill>
                <a:schemeClr val="bg1"/>
              </a:solidFill>
            </a:rPr>
            <a:t>Markets</a:t>
          </a:r>
          <a:endParaRPr lang="en-GB" sz="1700" b="1" kern="1200" dirty="0">
            <a:solidFill>
              <a:schemeClr val="bg1"/>
            </a:solidFill>
          </a:endParaRPr>
        </a:p>
      </dsp:txBody>
      <dsp:txXfrm>
        <a:off x="5601423" y="1531787"/>
        <a:ext cx="1555050" cy="1555050"/>
      </dsp:txXfrm>
    </dsp:sp>
    <dsp:sp modelId="{E9EBE7C1-9226-4D4F-A988-A2E1E184EB9D}">
      <dsp:nvSpPr>
        <dsp:cNvPr id="0" name=""/>
        <dsp:cNvSpPr/>
      </dsp:nvSpPr>
      <dsp:spPr>
        <a:xfrm>
          <a:off x="7038701" y="1209725"/>
          <a:ext cx="2199174" cy="219917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028" tIns="21590" rIns="121028" bIns="21590" numCol="1" spcCol="1270" anchor="ctr" anchorCtr="0">
          <a:noAutofit/>
        </a:bodyPr>
        <a:lstStyle/>
        <a:p>
          <a:pPr marL="0" lvl="0" indent="0" algn="ctr" defTabSz="755650">
            <a:lnSpc>
              <a:spcPct val="90000"/>
            </a:lnSpc>
            <a:spcBef>
              <a:spcPct val="0"/>
            </a:spcBef>
            <a:spcAft>
              <a:spcPct val="35000"/>
            </a:spcAft>
            <a:buNone/>
          </a:pPr>
          <a:r>
            <a:rPr lang="en-GB" sz="1700" b="1" kern="1200">
              <a:solidFill>
                <a:schemeClr val="bg1"/>
              </a:solidFill>
            </a:rPr>
            <a:t>Security and Delivery Mechanisms</a:t>
          </a:r>
          <a:endParaRPr lang="en-GB" sz="1700" b="1" kern="1200" dirty="0">
            <a:solidFill>
              <a:schemeClr val="bg1"/>
            </a:solidFill>
          </a:endParaRPr>
        </a:p>
      </dsp:txBody>
      <dsp:txXfrm>
        <a:off x="7360763" y="1531787"/>
        <a:ext cx="1555050" cy="1555050"/>
      </dsp:txXfrm>
    </dsp:sp>
    <dsp:sp modelId="{E128E94F-5E68-DE42-B12A-F7697FF9B6BA}">
      <dsp:nvSpPr>
        <dsp:cNvPr id="0" name=""/>
        <dsp:cNvSpPr/>
      </dsp:nvSpPr>
      <dsp:spPr>
        <a:xfrm>
          <a:off x="8798040" y="1209725"/>
          <a:ext cx="2199174" cy="219917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028" tIns="21590" rIns="121028" bIns="21590" numCol="1" spcCol="1270" anchor="ctr" anchorCtr="0">
          <a:noAutofit/>
        </a:bodyPr>
        <a:lstStyle/>
        <a:p>
          <a:pPr marL="0" lvl="0" indent="0" algn="ctr" defTabSz="755650">
            <a:lnSpc>
              <a:spcPct val="90000"/>
            </a:lnSpc>
            <a:spcBef>
              <a:spcPct val="0"/>
            </a:spcBef>
            <a:spcAft>
              <a:spcPct val="35000"/>
            </a:spcAft>
            <a:buNone/>
          </a:pPr>
          <a:r>
            <a:rPr lang="en-GB" sz="1700" b="1" kern="1200">
              <a:solidFill>
                <a:schemeClr val="bg1"/>
              </a:solidFill>
            </a:rPr>
            <a:t>Corruption</a:t>
          </a:r>
          <a:endParaRPr lang="en-GB" sz="1700" b="1" kern="1200" dirty="0">
            <a:solidFill>
              <a:schemeClr val="bg1"/>
            </a:solidFill>
          </a:endParaRPr>
        </a:p>
      </dsp:txBody>
      <dsp:txXfrm>
        <a:off x="9120102" y="1531787"/>
        <a:ext cx="1555050" cy="1555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275ED-E9A5-BF43-92D5-B0C84A68F280}">
      <dsp:nvSpPr>
        <dsp:cNvPr id="0" name=""/>
        <dsp:cNvSpPr/>
      </dsp:nvSpPr>
      <dsp:spPr>
        <a:xfrm>
          <a:off x="0" y="4670642"/>
          <a:ext cx="11165981" cy="38322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Step 9 – Post-emergency start up </a:t>
          </a:r>
        </a:p>
      </dsp:txBody>
      <dsp:txXfrm>
        <a:off x="0" y="4670642"/>
        <a:ext cx="11165981" cy="383222"/>
      </dsp:txXfrm>
    </dsp:sp>
    <dsp:sp modelId="{4954814F-DAF2-334E-91D6-41ED9EB62E19}">
      <dsp:nvSpPr>
        <dsp:cNvPr id="0" name=""/>
        <dsp:cNvSpPr/>
      </dsp:nvSpPr>
      <dsp:spPr>
        <a:xfrm rot="10800000">
          <a:off x="0" y="4086994"/>
          <a:ext cx="11165981" cy="589395"/>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Step 8 – CPP Review process and schedule </a:t>
          </a:r>
        </a:p>
      </dsp:txBody>
      <dsp:txXfrm rot="10800000">
        <a:off x="0" y="4086994"/>
        <a:ext cx="11165981" cy="382971"/>
      </dsp:txXfrm>
    </dsp:sp>
    <dsp:sp modelId="{6483D889-C5D3-6547-802D-5BE50FFC2E38}">
      <dsp:nvSpPr>
        <dsp:cNvPr id="0" name=""/>
        <dsp:cNvSpPr/>
      </dsp:nvSpPr>
      <dsp:spPr>
        <a:xfrm rot="10800000">
          <a:off x="0" y="3503347"/>
          <a:ext cx="11165981" cy="589395"/>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Step 7 – Contracting payment providers </a:t>
          </a:r>
        </a:p>
      </dsp:txBody>
      <dsp:txXfrm rot="10800000">
        <a:off x="0" y="3503347"/>
        <a:ext cx="11165981" cy="382971"/>
      </dsp:txXfrm>
    </dsp:sp>
    <dsp:sp modelId="{A6F043E3-551F-B044-9DBB-CDFD79A345EA}">
      <dsp:nvSpPr>
        <dsp:cNvPr id="0" name=""/>
        <dsp:cNvSpPr/>
      </dsp:nvSpPr>
      <dsp:spPr>
        <a:xfrm rot="10800000">
          <a:off x="0" y="2919699"/>
          <a:ext cx="11165981" cy="589395"/>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Step 6 – Developing SoPs </a:t>
          </a:r>
        </a:p>
      </dsp:txBody>
      <dsp:txXfrm rot="10800000">
        <a:off x="0" y="2919699"/>
        <a:ext cx="11165981" cy="382971"/>
      </dsp:txXfrm>
    </dsp:sp>
    <dsp:sp modelId="{BA39928A-FEEE-3D48-83BB-56D8F9E6B5D1}">
      <dsp:nvSpPr>
        <dsp:cNvPr id="0" name=""/>
        <dsp:cNvSpPr/>
      </dsp:nvSpPr>
      <dsp:spPr>
        <a:xfrm rot="10800000">
          <a:off x="0" y="2336051"/>
          <a:ext cx="11165981" cy="589395"/>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Step 5 – Staffing and capacity building requirements </a:t>
          </a:r>
        </a:p>
      </dsp:txBody>
      <dsp:txXfrm rot="10800000">
        <a:off x="0" y="2336051"/>
        <a:ext cx="11165981" cy="382971"/>
      </dsp:txXfrm>
    </dsp:sp>
    <dsp:sp modelId="{60A21077-4F2C-E34D-928F-760578C3B372}">
      <dsp:nvSpPr>
        <dsp:cNvPr id="0" name=""/>
        <dsp:cNvSpPr/>
      </dsp:nvSpPr>
      <dsp:spPr>
        <a:xfrm rot="10800000">
          <a:off x="0" y="1752404"/>
          <a:ext cx="11165981" cy="589395"/>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Step 4 – Beneficiary targeting </a:t>
          </a:r>
        </a:p>
      </dsp:txBody>
      <dsp:txXfrm rot="10800000">
        <a:off x="0" y="1752404"/>
        <a:ext cx="11165981" cy="382971"/>
      </dsp:txXfrm>
    </dsp:sp>
    <dsp:sp modelId="{39EE03F3-A9F0-F841-9423-1CF4F0EE628A}">
      <dsp:nvSpPr>
        <dsp:cNvPr id="0" name=""/>
        <dsp:cNvSpPr/>
      </dsp:nvSpPr>
      <dsp:spPr>
        <a:xfrm rot="10800000">
          <a:off x="0" y="1168756"/>
          <a:ext cx="11165981" cy="589395"/>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Step 3 – Program design </a:t>
          </a:r>
        </a:p>
      </dsp:txBody>
      <dsp:txXfrm rot="10800000">
        <a:off x="0" y="1168756"/>
        <a:ext cx="11165981" cy="382971"/>
      </dsp:txXfrm>
    </dsp:sp>
    <dsp:sp modelId="{E982C9C4-959D-4844-8F67-8BB6E52AD9F8}">
      <dsp:nvSpPr>
        <dsp:cNvPr id="0" name=""/>
        <dsp:cNvSpPr/>
      </dsp:nvSpPr>
      <dsp:spPr>
        <a:xfrm rot="10800000">
          <a:off x="0" y="585108"/>
          <a:ext cx="11165981" cy="589395"/>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Step 2 – Cash feasibility assessments </a:t>
          </a:r>
        </a:p>
      </dsp:txBody>
      <dsp:txXfrm rot="10800000">
        <a:off x="0" y="585108"/>
        <a:ext cx="11165981" cy="382971"/>
      </dsp:txXfrm>
    </dsp:sp>
    <dsp:sp modelId="{549BB046-20D0-714C-9E6A-BC69CCC624F2}">
      <dsp:nvSpPr>
        <dsp:cNvPr id="0" name=""/>
        <dsp:cNvSpPr/>
      </dsp:nvSpPr>
      <dsp:spPr>
        <a:xfrm rot="10800000">
          <a:off x="0" y="1461"/>
          <a:ext cx="11165981" cy="589395"/>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Step 1 – Scenario definition </a:t>
          </a:r>
          <a:endParaRPr lang="en-US" sz="2000" b="1" kern="1200" dirty="0">
            <a:solidFill>
              <a:schemeClr val="bg1"/>
            </a:solidFill>
          </a:endParaRPr>
        </a:p>
      </dsp:txBody>
      <dsp:txXfrm rot="10800000">
        <a:off x="0" y="1461"/>
        <a:ext cx="11165981" cy="382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4BE39-C2EE-374F-B2DB-E349F0D4688D}">
      <dsp:nvSpPr>
        <dsp:cNvPr id="0" name=""/>
        <dsp:cNvSpPr/>
      </dsp:nvSpPr>
      <dsp:spPr>
        <a:xfrm>
          <a:off x="3997858" y="2510958"/>
          <a:ext cx="1792226" cy="17922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Rapid Assessments</a:t>
          </a:r>
        </a:p>
      </dsp:txBody>
      <dsp:txXfrm>
        <a:off x="4260323" y="2773423"/>
        <a:ext cx="1267296" cy="1267296"/>
      </dsp:txXfrm>
    </dsp:sp>
    <dsp:sp modelId="{6C22C491-2A39-0E44-BF3D-C965306C4F4B}">
      <dsp:nvSpPr>
        <dsp:cNvPr id="0" name=""/>
        <dsp:cNvSpPr/>
      </dsp:nvSpPr>
      <dsp:spPr>
        <a:xfrm rot="16200000">
          <a:off x="4704288" y="1859122"/>
          <a:ext cx="379367" cy="609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solidFill>
              <a:schemeClr val="tx1"/>
            </a:solidFill>
          </a:endParaRPr>
        </a:p>
      </dsp:txBody>
      <dsp:txXfrm>
        <a:off x="4761193" y="2037898"/>
        <a:ext cx="265557" cy="365614"/>
      </dsp:txXfrm>
    </dsp:sp>
    <dsp:sp modelId="{C3DDFF58-125C-5649-82A6-8A433B2D596F}">
      <dsp:nvSpPr>
        <dsp:cNvPr id="0" name=""/>
        <dsp:cNvSpPr/>
      </dsp:nvSpPr>
      <dsp:spPr>
        <a:xfrm>
          <a:off x="3997858" y="2943"/>
          <a:ext cx="1792226" cy="17922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Needs assessment </a:t>
          </a:r>
          <a:endParaRPr lang="en-GB" sz="1800" b="1" kern="1200" dirty="0">
            <a:solidFill>
              <a:schemeClr val="tx1"/>
            </a:solidFill>
          </a:endParaRPr>
        </a:p>
      </dsp:txBody>
      <dsp:txXfrm>
        <a:off x="4260323" y="265408"/>
        <a:ext cx="1267296" cy="1267296"/>
      </dsp:txXfrm>
    </dsp:sp>
    <dsp:sp modelId="{E223AABA-49A3-A84C-95A3-8A45B9F34ABA}">
      <dsp:nvSpPr>
        <dsp:cNvPr id="0" name=""/>
        <dsp:cNvSpPr/>
      </dsp:nvSpPr>
      <dsp:spPr>
        <a:xfrm rot="20520000">
          <a:off x="5886708" y="2718200"/>
          <a:ext cx="379367" cy="609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solidFill>
              <a:schemeClr val="tx1"/>
            </a:solidFill>
          </a:endParaRPr>
        </a:p>
      </dsp:txBody>
      <dsp:txXfrm>
        <a:off x="5889493" y="2857656"/>
        <a:ext cx="265557" cy="365614"/>
      </dsp:txXfrm>
    </dsp:sp>
    <dsp:sp modelId="{9B57AFE1-252E-B340-9758-5E6CB7A3425E}">
      <dsp:nvSpPr>
        <dsp:cNvPr id="0" name=""/>
        <dsp:cNvSpPr/>
      </dsp:nvSpPr>
      <dsp:spPr>
        <a:xfrm>
          <a:off x="6383122" y="1735938"/>
          <a:ext cx="1792226" cy="17922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Market assessment </a:t>
          </a:r>
          <a:endParaRPr lang="en-GB" sz="1800" b="1" kern="1200" dirty="0">
            <a:solidFill>
              <a:schemeClr val="tx1"/>
            </a:solidFill>
          </a:endParaRPr>
        </a:p>
      </dsp:txBody>
      <dsp:txXfrm>
        <a:off x="6645587" y="1998403"/>
        <a:ext cx="1267296" cy="1267296"/>
      </dsp:txXfrm>
    </dsp:sp>
    <dsp:sp modelId="{E5BF5786-FA34-FB49-B542-F2259610FA50}">
      <dsp:nvSpPr>
        <dsp:cNvPr id="0" name=""/>
        <dsp:cNvSpPr/>
      </dsp:nvSpPr>
      <dsp:spPr>
        <a:xfrm rot="3240000">
          <a:off x="5435064" y="4108219"/>
          <a:ext cx="379367" cy="609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solidFill>
              <a:schemeClr val="tx1"/>
            </a:solidFill>
          </a:endParaRPr>
        </a:p>
      </dsp:txBody>
      <dsp:txXfrm>
        <a:off x="5458521" y="4184053"/>
        <a:ext cx="265557" cy="365614"/>
      </dsp:txXfrm>
    </dsp:sp>
    <dsp:sp modelId="{3F4FE06E-936C-9443-8C58-D75644A0CD81}">
      <dsp:nvSpPr>
        <dsp:cNvPr id="0" name=""/>
        <dsp:cNvSpPr/>
      </dsp:nvSpPr>
      <dsp:spPr>
        <a:xfrm>
          <a:off x="5472032" y="4539984"/>
          <a:ext cx="1792226" cy="17922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Payment provider mapping </a:t>
          </a:r>
          <a:endParaRPr lang="en-GB" sz="1800" b="1" kern="1200" dirty="0">
            <a:solidFill>
              <a:schemeClr val="tx1"/>
            </a:solidFill>
          </a:endParaRPr>
        </a:p>
      </dsp:txBody>
      <dsp:txXfrm>
        <a:off x="5734497" y="4802449"/>
        <a:ext cx="1267296" cy="1267296"/>
      </dsp:txXfrm>
    </dsp:sp>
    <dsp:sp modelId="{6E3B955C-004F-C643-9BBB-6AABF6090100}">
      <dsp:nvSpPr>
        <dsp:cNvPr id="0" name=""/>
        <dsp:cNvSpPr/>
      </dsp:nvSpPr>
      <dsp:spPr>
        <a:xfrm rot="7560000">
          <a:off x="3973512" y="4108219"/>
          <a:ext cx="379367" cy="609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solidFill>
              <a:schemeClr val="tx1"/>
            </a:solidFill>
          </a:endParaRPr>
        </a:p>
      </dsp:txBody>
      <dsp:txXfrm rot="10800000">
        <a:off x="4063865" y="4184053"/>
        <a:ext cx="265557" cy="365614"/>
      </dsp:txXfrm>
    </dsp:sp>
    <dsp:sp modelId="{100E9D38-F674-A444-A0B1-95C2BE809716}">
      <dsp:nvSpPr>
        <dsp:cNvPr id="0" name=""/>
        <dsp:cNvSpPr/>
      </dsp:nvSpPr>
      <dsp:spPr>
        <a:xfrm>
          <a:off x="2523684" y="4539984"/>
          <a:ext cx="1792226" cy="17922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Risk and security assessment </a:t>
          </a:r>
          <a:endParaRPr lang="en-GB" sz="1800" b="1" kern="1200" dirty="0">
            <a:solidFill>
              <a:schemeClr val="tx1"/>
            </a:solidFill>
          </a:endParaRPr>
        </a:p>
      </dsp:txBody>
      <dsp:txXfrm>
        <a:off x="2786149" y="4802449"/>
        <a:ext cx="1267296" cy="1267296"/>
      </dsp:txXfrm>
    </dsp:sp>
    <dsp:sp modelId="{91830CE5-9A23-BB47-8E9A-4197BBEEC490}">
      <dsp:nvSpPr>
        <dsp:cNvPr id="0" name=""/>
        <dsp:cNvSpPr/>
      </dsp:nvSpPr>
      <dsp:spPr>
        <a:xfrm rot="11880000">
          <a:off x="3521867" y="2718200"/>
          <a:ext cx="379367" cy="609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solidFill>
              <a:schemeClr val="tx1"/>
            </a:solidFill>
          </a:endParaRPr>
        </a:p>
      </dsp:txBody>
      <dsp:txXfrm rot="10800000">
        <a:off x="3632892" y="2857656"/>
        <a:ext cx="265557" cy="365614"/>
      </dsp:txXfrm>
    </dsp:sp>
    <dsp:sp modelId="{BD17CA27-A981-004C-847E-F51226B2CD8F}">
      <dsp:nvSpPr>
        <dsp:cNvPr id="0" name=""/>
        <dsp:cNvSpPr/>
      </dsp:nvSpPr>
      <dsp:spPr>
        <a:xfrm>
          <a:off x="1612595" y="1735938"/>
          <a:ext cx="1792226" cy="17922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Context assessment </a:t>
          </a:r>
        </a:p>
      </dsp:txBody>
      <dsp:txXfrm>
        <a:off x="1875060" y="1998403"/>
        <a:ext cx="1267296" cy="1267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1E603-DCC1-9B4E-A95E-464512F8B322}">
      <dsp:nvSpPr>
        <dsp:cNvPr id="0" name=""/>
        <dsp:cNvSpPr/>
      </dsp:nvSpPr>
      <dsp:spPr>
        <a:xfrm>
          <a:off x="0" y="321240"/>
          <a:ext cx="1084293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FD9017-98A0-F34A-BAF5-D6989BD54CC3}">
      <dsp:nvSpPr>
        <dsp:cNvPr id="0" name=""/>
        <dsp:cNvSpPr/>
      </dsp:nvSpPr>
      <dsp:spPr>
        <a:xfrm>
          <a:off x="542146" y="85080"/>
          <a:ext cx="759005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886" tIns="0" rIns="286886" bIns="0" numCol="1" spcCol="1270" anchor="ctr" anchorCtr="0">
          <a:noAutofit/>
        </a:bodyPr>
        <a:lstStyle/>
        <a:p>
          <a:pPr marL="0" lvl="0" indent="0" algn="l" defTabSz="889000">
            <a:lnSpc>
              <a:spcPct val="90000"/>
            </a:lnSpc>
            <a:spcBef>
              <a:spcPct val="0"/>
            </a:spcBef>
            <a:spcAft>
              <a:spcPct val="35000"/>
            </a:spcAft>
            <a:buNone/>
          </a:pPr>
          <a:r>
            <a:rPr lang="en-GB" sz="2000" b="1" kern="1200"/>
            <a:t>Identifying key markets and goods and services </a:t>
          </a:r>
        </a:p>
      </dsp:txBody>
      <dsp:txXfrm>
        <a:off x="565203" y="108137"/>
        <a:ext cx="7543941" cy="426206"/>
      </dsp:txXfrm>
    </dsp:sp>
    <dsp:sp modelId="{38A2C5BC-76E6-9948-BF26-120A58FADC36}">
      <dsp:nvSpPr>
        <dsp:cNvPr id="0" name=""/>
        <dsp:cNvSpPr/>
      </dsp:nvSpPr>
      <dsp:spPr>
        <a:xfrm>
          <a:off x="0" y="1047000"/>
          <a:ext cx="1084293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84537-44E9-034C-80A9-218ADB1D2425}">
      <dsp:nvSpPr>
        <dsp:cNvPr id="0" name=""/>
        <dsp:cNvSpPr/>
      </dsp:nvSpPr>
      <dsp:spPr>
        <a:xfrm>
          <a:off x="542146" y="810840"/>
          <a:ext cx="759005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886" tIns="0" rIns="286886" bIns="0" numCol="1" spcCol="1270" anchor="ctr" anchorCtr="0">
          <a:noAutofit/>
        </a:bodyPr>
        <a:lstStyle/>
        <a:p>
          <a:pPr marL="0" lvl="0" indent="0" algn="l" defTabSz="889000">
            <a:lnSpc>
              <a:spcPct val="90000"/>
            </a:lnSpc>
            <a:spcBef>
              <a:spcPct val="0"/>
            </a:spcBef>
            <a:spcAft>
              <a:spcPct val="35000"/>
            </a:spcAft>
            <a:buNone/>
          </a:pPr>
          <a:r>
            <a:rPr lang="en-GB" sz="2000" b="1" kern="1200"/>
            <a:t>Identifying the key marketplace for the CPP Team to assess </a:t>
          </a:r>
          <a:endParaRPr lang="en-GB" sz="2000" b="1" kern="1200" dirty="0"/>
        </a:p>
      </dsp:txBody>
      <dsp:txXfrm>
        <a:off x="565203" y="833897"/>
        <a:ext cx="7543941" cy="426206"/>
      </dsp:txXfrm>
    </dsp:sp>
    <dsp:sp modelId="{9E4304C5-02BF-A54C-A218-882D1E414CA8}">
      <dsp:nvSpPr>
        <dsp:cNvPr id="0" name=""/>
        <dsp:cNvSpPr/>
      </dsp:nvSpPr>
      <dsp:spPr>
        <a:xfrm>
          <a:off x="0" y="1772760"/>
          <a:ext cx="1084293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FFC5E0-3B5C-394F-A17D-6ED8EE2C5434}">
      <dsp:nvSpPr>
        <dsp:cNvPr id="0" name=""/>
        <dsp:cNvSpPr/>
      </dsp:nvSpPr>
      <dsp:spPr>
        <a:xfrm>
          <a:off x="542146" y="1536600"/>
          <a:ext cx="759005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886" tIns="0" rIns="286886" bIns="0" numCol="1" spcCol="1270" anchor="ctr" anchorCtr="0">
          <a:noAutofit/>
        </a:bodyPr>
        <a:lstStyle/>
        <a:p>
          <a:pPr marL="0" lvl="0" indent="0" algn="l" defTabSz="889000">
            <a:lnSpc>
              <a:spcPct val="90000"/>
            </a:lnSpc>
            <a:spcBef>
              <a:spcPct val="0"/>
            </a:spcBef>
            <a:spcAft>
              <a:spcPct val="35000"/>
            </a:spcAft>
            <a:buNone/>
          </a:pPr>
          <a:r>
            <a:rPr lang="en-GB" sz="2000" b="1" kern="1200"/>
            <a:t>Drafting a reference and crisis map </a:t>
          </a:r>
          <a:endParaRPr lang="en-GB" sz="2000" b="1" kern="1200" dirty="0"/>
        </a:p>
      </dsp:txBody>
      <dsp:txXfrm>
        <a:off x="565203" y="1559657"/>
        <a:ext cx="7543941" cy="426206"/>
      </dsp:txXfrm>
    </dsp:sp>
    <dsp:sp modelId="{85E963D0-7D7F-8543-9294-F83BC88CB821}">
      <dsp:nvSpPr>
        <dsp:cNvPr id="0" name=""/>
        <dsp:cNvSpPr/>
      </dsp:nvSpPr>
      <dsp:spPr>
        <a:xfrm>
          <a:off x="0" y="2498520"/>
          <a:ext cx="1084293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852C52-0774-6C4D-938E-2DF65978373B}">
      <dsp:nvSpPr>
        <dsp:cNvPr id="0" name=""/>
        <dsp:cNvSpPr/>
      </dsp:nvSpPr>
      <dsp:spPr>
        <a:xfrm>
          <a:off x="542146" y="2262360"/>
          <a:ext cx="759005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886" tIns="0" rIns="286886" bIns="0" numCol="1" spcCol="1270" anchor="ctr" anchorCtr="0">
          <a:noAutofit/>
        </a:bodyPr>
        <a:lstStyle/>
        <a:p>
          <a:pPr marL="0" lvl="0" indent="0" algn="l" defTabSz="889000">
            <a:lnSpc>
              <a:spcPct val="90000"/>
            </a:lnSpc>
            <a:spcBef>
              <a:spcPct val="0"/>
            </a:spcBef>
            <a:spcAft>
              <a:spcPct val="35000"/>
            </a:spcAft>
            <a:buNone/>
          </a:pPr>
          <a:r>
            <a:rPr lang="en-GB" sz="2000" b="1" kern="1200"/>
            <a:t>Interviewing key traders and markets informants </a:t>
          </a:r>
          <a:endParaRPr lang="en-GB" sz="2000" b="1" kern="1200" dirty="0"/>
        </a:p>
      </dsp:txBody>
      <dsp:txXfrm>
        <a:off x="565203" y="2285417"/>
        <a:ext cx="7543941" cy="426206"/>
      </dsp:txXfrm>
    </dsp:sp>
    <dsp:sp modelId="{1A00C4CC-3D3B-3A44-882D-FD470E76172A}">
      <dsp:nvSpPr>
        <dsp:cNvPr id="0" name=""/>
        <dsp:cNvSpPr/>
      </dsp:nvSpPr>
      <dsp:spPr>
        <a:xfrm>
          <a:off x="0" y="3224281"/>
          <a:ext cx="1084293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881CBD-156D-9F41-878F-445F342903D8}">
      <dsp:nvSpPr>
        <dsp:cNvPr id="0" name=""/>
        <dsp:cNvSpPr/>
      </dsp:nvSpPr>
      <dsp:spPr>
        <a:xfrm>
          <a:off x="542146" y="2988120"/>
          <a:ext cx="759005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886" tIns="0" rIns="286886" bIns="0" numCol="1" spcCol="1270" anchor="ctr" anchorCtr="0">
          <a:noAutofit/>
        </a:bodyPr>
        <a:lstStyle/>
        <a:p>
          <a:pPr marL="0" lvl="0" indent="0" algn="l" defTabSz="889000">
            <a:lnSpc>
              <a:spcPct val="90000"/>
            </a:lnSpc>
            <a:spcBef>
              <a:spcPct val="0"/>
            </a:spcBef>
            <a:spcAft>
              <a:spcPct val="35000"/>
            </a:spcAft>
            <a:buNone/>
          </a:pPr>
          <a:r>
            <a:rPr lang="en-GB" sz="2000" b="1" kern="1200"/>
            <a:t>Reviewing and updating post-crisis reality check questionnaires </a:t>
          </a:r>
          <a:endParaRPr lang="en-GB" sz="2000" b="1" kern="1200" dirty="0"/>
        </a:p>
      </dsp:txBody>
      <dsp:txXfrm>
        <a:off x="565203" y="3011177"/>
        <a:ext cx="7543941" cy="426206"/>
      </dsp:txXfrm>
    </dsp:sp>
    <dsp:sp modelId="{1E062A03-F148-934E-9452-A9FCAD28DB4E}">
      <dsp:nvSpPr>
        <dsp:cNvPr id="0" name=""/>
        <dsp:cNvSpPr/>
      </dsp:nvSpPr>
      <dsp:spPr>
        <a:xfrm>
          <a:off x="0" y="3950041"/>
          <a:ext cx="1084293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907CD4-902E-EC49-91C0-A2FECF4A012F}">
      <dsp:nvSpPr>
        <dsp:cNvPr id="0" name=""/>
        <dsp:cNvSpPr/>
      </dsp:nvSpPr>
      <dsp:spPr>
        <a:xfrm>
          <a:off x="542146" y="3713881"/>
          <a:ext cx="759005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886" tIns="0" rIns="286886" bIns="0" numCol="1" spcCol="1270" anchor="ctr" anchorCtr="0">
          <a:noAutofit/>
        </a:bodyPr>
        <a:lstStyle/>
        <a:p>
          <a:pPr marL="0" lvl="0" indent="0" algn="l" defTabSz="889000">
            <a:lnSpc>
              <a:spcPct val="90000"/>
            </a:lnSpc>
            <a:spcBef>
              <a:spcPct val="0"/>
            </a:spcBef>
            <a:spcAft>
              <a:spcPct val="35000"/>
            </a:spcAft>
            <a:buNone/>
          </a:pPr>
          <a:r>
            <a:rPr lang="en-GB" sz="2000" b="1" kern="1200"/>
            <a:t>Summarizing findings </a:t>
          </a:r>
          <a:endParaRPr lang="en-GB" sz="2000" b="1" kern="1200" dirty="0"/>
        </a:p>
      </dsp:txBody>
      <dsp:txXfrm>
        <a:off x="565203" y="3736938"/>
        <a:ext cx="7543941"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C2ADC-BD60-EA4A-88D2-0C122F7E8785}">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5D8CF49-7E75-F544-AEE0-245361DD2D12}">
      <dsp:nvSpPr>
        <dsp:cNvPr id="0" name=""/>
        <dsp:cNvSpPr/>
      </dsp:nvSpPr>
      <dsp:spPr>
        <a:xfrm>
          <a:off x="380119" y="246332"/>
          <a:ext cx="9631342" cy="49244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Humanitarian Insurance</a:t>
          </a:r>
        </a:p>
      </dsp:txBody>
      <dsp:txXfrm>
        <a:off x="380119" y="246332"/>
        <a:ext cx="9631342" cy="492448"/>
      </dsp:txXfrm>
    </dsp:sp>
    <dsp:sp modelId="{E6953FE1-B41A-2945-B0FF-2B0E033B2D44}">
      <dsp:nvSpPr>
        <dsp:cNvPr id="0" name=""/>
        <dsp:cNvSpPr/>
      </dsp:nvSpPr>
      <dsp:spPr>
        <a:xfrm>
          <a:off x="72339" y="184776"/>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E761AFF-81A0-9043-BEBA-9C31C0BF4437}">
      <dsp:nvSpPr>
        <dsp:cNvPr id="0" name=""/>
        <dsp:cNvSpPr/>
      </dsp:nvSpPr>
      <dsp:spPr>
        <a:xfrm>
          <a:off x="826075" y="985438"/>
          <a:ext cx="9185386" cy="492448"/>
        </a:xfrm>
        <a:prstGeom prst="rect">
          <a:avLst/>
        </a:prstGeom>
        <a:solidFill>
          <a:schemeClr val="accent4">
            <a:hueOff val="274239"/>
            <a:satOff val="1189"/>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Chips</a:t>
          </a:r>
        </a:p>
      </dsp:txBody>
      <dsp:txXfrm>
        <a:off x="826075" y="985438"/>
        <a:ext cx="9185386" cy="492448"/>
      </dsp:txXfrm>
    </dsp:sp>
    <dsp:sp modelId="{BCEA248B-5809-2A46-B8B9-F049FFC1457A}">
      <dsp:nvSpPr>
        <dsp:cNvPr id="0" name=""/>
        <dsp:cNvSpPr/>
      </dsp:nvSpPr>
      <dsp:spPr>
        <a:xfrm>
          <a:off x="518295" y="923882"/>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7FBBA6-9D3B-6042-8F05-13B77A039E58}">
      <dsp:nvSpPr>
        <dsp:cNvPr id="0" name=""/>
        <dsp:cNvSpPr/>
      </dsp:nvSpPr>
      <dsp:spPr>
        <a:xfrm>
          <a:off x="1070457" y="1724003"/>
          <a:ext cx="8941004" cy="492448"/>
        </a:xfrm>
        <a:prstGeom prst="rect">
          <a:avLst/>
        </a:prstGeom>
        <a:solidFill>
          <a:schemeClr val="accent4">
            <a:hueOff val="548478"/>
            <a:satOff val="2377"/>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Plastic Money</a:t>
          </a:r>
        </a:p>
      </dsp:txBody>
      <dsp:txXfrm>
        <a:off x="1070457" y="1724003"/>
        <a:ext cx="8941004" cy="492448"/>
      </dsp:txXfrm>
    </dsp:sp>
    <dsp:sp modelId="{F85A599E-02FE-B143-A1E3-E54C2EDCBD67}">
      <dsp:nvSpPr>
        <dsp:cNvPr id="0" name=""/>
        <dsp:cNvSpPr/>
      </dsp:nvSpPr>
      <dsp:spPr>
        <a:xfrm>
          <a:off x="762677" y="1662447"/>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CBC7D0D-67F4-7B42-981E-1C01BDB690EC}">
      <dsp:nvSpPr>
        <dsp:cNvPr id="0" name=""/>
        <dsp:cNvSpPr/>
      </dsp:nvSpPr>
      <dsp:spPr>
        <a:xfrm>
          <a:off x="1148486" y="2463109"/>
          <a:ext cx="8862975" cy="492448"/>
        </a:xfrm>
        <a:prstGeom prst="rect">
          <a:avLst/>
        </a:prstGeom>
        <a:solidFill>
          <a:schemeClr val="accent4">
            <a:hueOff val="822717"/>
            <a:satOff val="3566"/>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M-commerce</a:t>
          </a:r>
        </a:p>
      </dsp:txBody>
      <dsp:txXfrm>
        <a:off x="1148486" y="2463109"/>
        <a:ext cx="8862975" cy="492448"/>
      </dsp:txXfrm>
    </dsp:sp>
    <dsp:sp modelId="{F86021A6-5416-914F-972A-06EDB51061A8}">
      <dsp:nvSpPr>
        <dsp:cNvPr id="0" name=""/>
        <dsp:cNvSpPr/>
      </dsp:nvSpPr>
      <dsp:spPr>
        <a:xfrm>
          <a:off x="840706" y="2401553"/>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7DF80F-9E48-6148-B5C9-A2197A2C3458}">
      <dsp:nvSpPr>
        <dsp:cNvPr id="0" name=""/>
        <dsp:cNvSpPr/>
      </dsp:nvSpPr>
      <dsp:spPr>
        <a:xfrm>
          <a:off x="1070457" y="3202215"/>
          <a:ext cx="8941004" cy="492448"/>
        </a:xfrm>
        <a:prstGeom prst="rect">
          <a:avLst/>
        </a:prstGeom>
        <a:solidFill>
          <a:schemeClr val="accent4">
            <a:hueOff val="1096956"/>
            <a:satOff val="4755"/>
            <a:lumOff val="31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NICs as Cards</a:t>
          </a:r>
        </a:p>
      </dsp:txBody>
      <dsp:txXfrm>
        <a:off x="1070457" y="3202215"/>
        <a:ext cx="8941004" cy="492448"/>
      </dsp:txXfrm>
    </dsp:sp>
    <dsp:sp modelId="{327096F4-8510-4C4E-B241-9B694A453AB5}">
      <dsp:nvSpPr>
        <dsp:cNvPr id="0" name=""/>
        <dsp:cNvSpPr/>
      </dsp:nvSpPr>
      <dsp:spPr>
        <a:xfrm>
          <a:off x="762677" y="3140659"/>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6614000-DBBB-984B-B19A-D2ED6532D162}">
      <dsp:nvSpPr>
        <dsp:cNvPr id="0" name=""/>
        <dsp:cNvSpPr/>
      </dsp:nvSpPr>
      <dsp:spPr>
        <a:xfrm>
          <a:off x="826075" y="3940779"/>
          <a:ext cx="9185386" cy="492448"/>
        </a:xfrm>
        <a:prstGeom prst="rect">
          <a:avLst/>
        </a:prstGeom>
        <a:solidFill>
          <a:schemeClr val="accent4">
            <a:hueOff val="1371195"/>
            <a:satOff val="5943"/>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Infrastructure</a:t>
          </a:r>
        </a:p>
      </dsp:txBody>
      <dsp:txXfrm>
        <a:off x="826075" y="3940779"/>
        <a:ext cx="9185386" cy="492448"/>
      </dsp:txXfrm>
    </dsp:sp>
    <dsp:sp modelId="{FCAEB56F-4DDA-854C-B3E8-D5C19DD0F9F2}">
      <dsp:nvSpPr>
        <dsp:cNvPr id="0" name=""/>
        <dsp:cNvSpPr/>
      </dsp:nvSpPr>
      <dsp:spPr>
        <a:xfrm>
          <a:off x="518295" y="3879223"/>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D4A6AFF-71B1-F645-B7E5-0CBC2462DB3C}">
      <dsp:nvSpPr>
        <dsp:cNvPr id="0" name=""/>
        <dsp:cNvSpPr/>
      </dsp:nvSpPr>
      <dsp:spPr>
        <a:xfrm>
          <a:off x="380119" y="4679885"/>
          <a:ext cx="9631342" cy="492448"/>
        </a:xfrm>
        <a:prstGeom prst="rect">
          <a:avLst/>
        </a:prstGeom>
        <a:solidFill>
          <a:schemeClr val="accent4">
            <a:hueOff val="1645434"/>
            <a:satOff val="7132"/>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t>Humanitarian Actors - Information &amp; Access to Services</a:t>
          </a:r>
        </a:p>
      </dsp:txBody>
      <dsp:txXfrm>
        <a:off x="380119" y="4679885"/>
        <a:ext cx="9631342" cy="492448"/>
      </dsp:txXfrm>
    </dsp:sp>
    <dsp:sp modelId="{B8C62898-9BA6-E54A-AF88-30E8886DAD79}">
      <dsp:nvSpPr>
        <dsp:cNvPr id="0" name=""/>
        <dsp:cNvSpPr/>
      </dsp:nvSpPr>
      <dsp:spPr>
        <a:xfrm>
          <a:off x="72339" y="4618329"/>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D68A-B6DD-5E43-9F32-B915A39BE670}" type="datetimeFigureOut">
              <a:rPr lang="en-PK" smtClean="0"/>
              <a:t>07/01/2022</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AC15F-E314-B644-AB1A-04C9F28DB6A0}" type="slidenum">
              <a:rPr lang="en-PK" smtClean="0"/>
              <a:t>‹#›</a:t>
            </a:fld>
            <a:endParaRPr lang="en-PK"/>
          </a:p>
        </p:txBody>
      </p:sp>
    </p:spTree>
    <p:extLst>
      <p:ext uri="{BB962C8B-B14F-4D97-AF65-F5344CB8AC3E}">
        <p14:creationId xmlns:p14="http://schemas.microsoft.com/office/powerpoint/2010/main" val="4099673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231248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8082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250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005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bwMode="blackWhite">
          <a:xfrm>
            <a:off x="254951" y="262786"/>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039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168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6294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586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365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785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777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27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1/7/22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49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1/7/22</a:t>
            </a:fld>
            <a:endParaRPr lang="en-US" dirty="0"/>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93933639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f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1164325"/>
            <a:ext cx="10515600" cy="1587585"/>
          </a:xfrm>
        </p:spPr>
        <p:txBody>
          <a:bodyPr anchor="ctr" anchorCtr="0">
            <a:normAutofit/>
          </a:bodyPr>
          <a:lstStyle/>
          <a:p>
            <a:pPr algn="ctr"/>
            <a:r>
              <a:rPr lang="en-US" sz="4800" dirty="0">
                <a:solidFill>
                  <a:schemeClr val="bg1"/>
                </a:solidFill>
              </a:rPr>
              <a:t>Webinar</a:t>
            </a:r>
            <a:br>
              <a:rPr lang="en-US" sz="4800" dirty="0">
                <a:solidFill>
                  <a:schemeClr val="bg1"/>
                </a:solidFill>
              </a:rPr>
            </a:br>
            <a:endParaRPr lang="en-US" sz="4800" dirty="0">
              <a:solidFill>
                <a:schemeClr val="bg1"/>
              </a:solidFill>
            </a:endParaRPr>
          </a:p>
        </p:txBody>
      </p:sp>
      <p:sp>
        <p:nvSpPr>
          <p:cNvPr id="3" name="Subtitle 2"/>
          <p:cNvSpPr>
            <a:spLocks noGrp="1"/>
          </p:cNvSpPr>
          <p:nvPr>
            <p:ph type="subTitle" idx="4294967295"/>
          </p:nvPr>
        </p:nvSpPr>
        <p:spPr>
          <a:xfrm>
            <a:off x="838201" y="2471125"/>
            <a:ext cx="10515600" cy="1137793"/>
          </a:xfrm>
        </p:spPr>
        <p:txBody>
          <a:bodyPr>
            <a:normAutofit/>
          </a:bodyPr>
          <a:lstStyle/>
          <a:p>
            <a:pPr marL="0" indent="0" algn="ctr">
              <a:buNone/>
            </a:pPr>
            <a:r>
              <a:rPr lang="en-US" b="1" dirty="0"/>
              <a:t>Cash Transfer Mechanism Transforming Humanitarian Assistance: </a:t>
            </a:r>
          </a:p>
          <a:p>
            <a:pPr marL="0" indent="0" algn="ctr">
              <a:buNone/>
            </a:pPr>
            <a:r>
              <a:rPr lang="en-US" sz="2400" b="1" i="1" dirty="0"/>
              <a:t>Field Perspectives and Future Direction</a:t>
            </a:r>
            <a:endParaRPr lang="en-US" sz="2400" i="1" dirty="0"/>
          </a:p>
        </p:txBody>
      </p:sp>
      <p:pic>
        <p:nvPicPr>
          <p:cNvPr id="5" name="yiv9480485087_x0000_i102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19" y="296670"/>
            <a:ext cx="2732900" cy="93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7211" y="296670"/>
            <a:ext cx="1406913" cy="1403287"/>
          </a:xfrm>
          <a:prstGeom prst="rect">
            <a:avLst/>
          </a:prstGeom>
        </p:spPr>
      </p:pic>
      <p:sp>
        <p:nvSpPr>
          <p:cNvPr id="7" name="Subtitle 2"/>
          <p:cNvSpPr txBox="1">
            <a:spLocks/>
          </p:cNvSpPr>
          <p:nvPr/>
        </p:nvSpPr>
        <p:spPr>
          <a:xfrm>
            <a:off x="907284" y="3907007"/>
            <a:ext cx="10352900" cy="1137793"/>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latin typeface="+mj-lt"/>
              </a:rPr>
              <a:t>Friday 7</a:t>
            </a:r>
            <a:r>
              <a:rPr lang="en-US" sz="2400" baseline="30000" dirty="0">
                <a:solidFill>
                  <a:schemeClr val="bg1"/>
                </a:solidFill>
                <a:latin typeface="+mj-lt"/>
              </a:rPr>
              <a:t>th</a:t>
            </a:r>
            <a:r>
              <a:rPr lang="en-US" sz="2400" dirty="0">
                <a:solidFill>
                  <a:schemeClr val="bg1"/>
                </a:solidFill>
                <a:latin typeface="+mj-lt"/>
              </a:rPr>
              <a:t> January, 2022</a:t>
            </a:r>
          </a:p>
          <a:p>
            <a:pPr marL="0" indent="0" algn="ctr">
              <a:buNone/>
            </a:pPr>
            <a:endParaRPr lang="en-US" sz="2400" dirty="0">
              <a:solidFill>
                <a:schemeClr val="bg1"/>
              </a:solidFill>
              <a:latin typeface="+mj-lt"/>
            </a:endParaRPr>
          </a:p>
          <a:p>
            <a:pPr marL="0" indent="0" algn="ctr">
              <a:buNone/>
            </a:pPr>
            <a:endParaRPr lang="en-US" sz="2400" dirty="0">
              <a:solidFill>
                <a:schemeClr val="bg1"/>
              </a:solidFill>
              <a:latin typeface="+mj-lt"/>
            </a:endParaRPr>
          </a:p>
        </p:txBody>
      </p:sp>
      <p:sp>
        <p:nvSpPr>
          <p:cNvPr id="8" name="Subtitle 2"/>
          <p:cNvSpPr txBox="1">
            <a:spLocks/>
          </p:cNvSpPr>
          <p:nvPr/>
        </p:nvSpPr>
        <p:spPr>
          <a:xfrm>
            <a:off x="2743200" y="4504565"/>
            <a:ext cx="8721634" cy="1137793"/>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latin typeface="+mj-lt"/>
              </a:rPr>
              <a:t>Presenter: Mr. Wajahat Ali</a:t>
            </a:r>
          </a:p>
          <a:p>
            <a:pPr marL="0" indent="0">
              <a:buNone/>
            </a:pPr>
            <a:r>
              <a:rPr lang="en-US" sz="1001" dirty="0">
                <a:solidFill>
                  <a:schemeClr val="bg1"/>
                </a:solidFill>
                <a:latin typeface="+mj-lt"/>
              </a:rPr>
              <a:t>(Development/ Humanitarian Practitioners)</a:t>
            </a:r>
            <a:endParaRPr lang="en-US" sz="2400" dirty="0">
              <a:solidFill>
                <a:schemeClr val="bg1"/>
              </a:solidFill>
              <a:latin typeface="+mj-lt"/>
            </a:endParaRPr>
          </a:p>
          <a:p>
            <a:pPr marL="0" indent="0" algn="ctr">
              <a:buNone/>
            </a:pPr>
            <a:endParaRPr lang="en-US" sz="2400" dirty="0">
              <a:solidFill>
                <a:schemeClr val="bg1"/>
              </a:solidFill>
              <a:latin typeface="+mj-lt"/>
            </a:endParaRPr>
          </a:p>
          <a:p>
            <a:pPr marL="0" indent="0" algn="ctr">
              <a:buNone/>
            </a:pPr>
            <a:endParaRPr lang="en-US" sz="2400" dirty="0">
              <a:solidFill>
                <a:schemeClr val="bg1"/>
              </a:solidFill>
              <a:latin typeface="+mj-lt"/>
            </a:endParaRPr>
          </a:p>
        </p:txBody>
      </p:sp>
      <p:pic>
        <p:nvPicPr>
          <p:cNvPr id="10" name="Picture 9"/>
          <p:cNvPicPr/>
          <p:nvPr/>
        </p:nvPicPr>
        <p:blipFill rotWithShape="1">
          <a:blip r:embed="rId5" cstate="print">
            <a:extLst>
              <a:ext uri="{28A0092B-C50C-407E-A947-70E740481C1C}">
                <a14:useLocalDpi xmlns:a14="http://schemas.microsoft.com/office/drawing/2010/main" val="0"/>
              </a:ext>
            </a:extLst>
          </a:blip>
          <a:srcRect l="12179" r="10898" b="23718"/>
          <a:stretch/>
        </p:blipFill>
        <p:spPr bwMode="auto">
          <a:xfrm>
            <a:off x="5338354" y="4571674"/>
            <a:ext cx="1711233" cy="1742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474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681037"/>
            <a:ext cx="5640977" cy="549275"/>
          </a:xfrm>
        </p:spPr>
        <p:txBody>
          <a:bodyPr>
            <a:normAutofit fontScale="90000"/>
          </a:bodyPr>
          <a:lstStyle/>
          <a:p>
            <a:r>
              <a:rPr lang="en-US" b="1" dirty="0">
                <a:solidFill>
                  <a:schemeClr val="bg1"/>
                </a:solidFill>
              </a:rPr>
              <a:t>Payment Mechanism</a:t>
            </a:r>
          </a:p>
        </p:txBody>
      </p:sp>
      <p:graphicFrame>
        <p:nvGraphicFramePr>
          <p:cNvPr id="7" name="Table 7">
            <a:extLst>
              <a:ext uri="{FF2B5EF4-FFF2-40B4-BE49-F238E27FC236}">
                <a16:creationId xmlns:a16="http://schemas.microsoft.com/office/drawing/2014/main" id="{DB899488-31D5-4E46-9E76-9F8FFC6BE2B5}"/>
              </a:ext>
            </a:extLst>
          </p:cNvPr>
          <p:cNvGraphicFramePr>
            <a:graphicFrameLocks noGrp="1"/>
          </p:cNvGraphicFramePr>
          <p:nvPr>
            <p:ph idx="1"/>
            <p:extLst>
              <p:ext uri="{D42A27DB-BD31-4B8C-83A1-F6EECF244321}">
                <p14:modId xmlns:p14="http://schemas.microsoft.com/office/powerpoint/2010/main" val="3396274148"/>
              </p:ext>
            </p:extLst>
          </p:nvPr>
        </p:nvGraphicFramePr>
        <p:xfrm>
          <a:off x="838201" y="1558345"/>
          <a:ext cx="10515597" cy="3876540"/>
        </p:xfrm>
        <a:graphic>
          <a:graphicData uri="http://schemas.openxmlformats.org/drawingml/2006/table">
            <a:tbl>
              <a:tblPr firstRow="1" bandRow="1">
                <a:tableStyleId>{5C22544A-7EE6-4342-B048-85BDC9FD1C3A}</a:tableStyleId>
              </a:tblPr>
              <a:tblGrid>
                <a:gridCol w="1364087">
                  <a:extLst>
                    <a:ext uri="{9D8B030D-6E8A-4147-A177-3AD203B41FA5}">
                      <a16:colId xmlns:a16="http://schemas.microsoft.com/office/drawing/2014/main" val="602675641"/>
                    </a:ext>
                  </a:extLst>
                </a:gridCol>
                <a:gridCol w="4250028">
                  <a:extLst>
                    <a:ext uri="{9D8B030D-6E8A-4147-A177-3AD203B41FA5}">
                      <a16:colId xmlns:a16="http://schemas.microsoft.com/office/drawing/2014/main" val="3970504424"/>
                    </a:ext>
                  </a:extLst>
                </a:gridCol>
                <a:gridCol w="4901482">
                  <a:extLst>
                    <a:ext uri="{9D8B030D-6E8A-4147-A177-3AD203B41FA5}">
                      <a16:colId xmlns:a16="http://schemas.microsoft.com/office/drawing/2014/main" val="2853535036"/>
                    </a:ext>
                  </a:extLst>
                </a:gridCol>
              </a:tblGrid>
              <a:tr h="627224">
                <a:tc>
                  <a:txBody>
                    <a:bodyPr/>
                    <a:lstStyle/>
                    <a:p>
                      <a:r>
                        <a:rPr lang="en-GB" sz="2000" b="1" dirty="0">
                          <a:effectLst/>
                          <a:latin typeface="Calibri" panose="020F0502020204030204" pitchFamily="34" charset="0"/>
                        </a:rPr>
                        <a:t> When?</a:t>
                      </a:r>
                    </a:p>
                  </a:txBody>
                  <a:tcPr marL="47625" marR="47625" marT="0" marB="0"/>
                </a:tc>
                <a:tc>
                  <a:txBody>
                    <a:bodyPr/>
                    <a:lstStyle/>
                    <a:p>
                      <a:r>
                        <a:rPr lang="en-PK" sz="2000" b="1" dirty="0"/>
                        <a:t>Pre-crisis</a:t>
                      </a:r>
                    </a:p>
                  </a:txBody>
                  <a:tcPr/>
                </a:tc>
                <a:tc>
                  <a:txBody>
                    <a:bodyPr/>
                    <a:lstStyle/>
                    <a:p>
                      <a:r>
                        <a:rPr lang="en-PK" sz="2000" b="1" dirty="0"/>
                        <a:t>When the crisis occurs</a:t>
                      </a:r>
                    </a:p>
                  </a:txBody>
                  <a:tcPr/>
                </a:tc>
                <a:extLst>
                  <a:ext uri="{0D108BD9-81ED-4DB2-BD59-A6C34878D82A}">
                    <a16:rowId xmlns:a16="http://schemas.microsoft.com/office/drawing/2014/main" val="629417362"/>
                  </a:ext>
                </a:extLst>
              </a:tr>
              <a:tr h="1856752">
                <a:tc>
                  <a:txBody>
                    <a:bodyPr/>
                    <a:lstStyle/>
                    <a:p>
                      <a:r>
                        <a:rPr lang="en-GB" sz="2000" b="1" dirty="0">
                          <a:effectLst/>
                          <a:latin typeface="Calibri" panose="020F0502020204030204" pitchFamily="34" charset="0"/>
                        </a:rPr>
                        <a:t>Why?</a:t>
                      </a:r>
                      <a:endParaRPr lang="en-PK" sz="2000" b="1" dirty="0"/>
                    </a:p>
                  </a:txBody>
                  <a:tcPr/>
                </a:tc>
                <a:tc>
                  <a:txBody>
                    <a:bodyPr/>
                    <a:lstStyle/>
                    <a:p>
                      <a:r>
                        <a:rPr lang="en-GB" sz="2000" b="1" dirty="0">
                          <a:effectLst/>
                          <a:latin typeface="Calibri" panose="020F0502020204030204" pitchFamily="34" charset="0"/>
                        </a:rPr>
                        <a:t>Ahead of the crisis, this step aims to identify which payment mechanism is the most appropriate to distribute cash safely and quickly when the emergency starts. </a:t>
                      </a:r>
                    </a:p>
                  </a:txBody>
                  <a:tcPr marL="47625" marR="47625" marT="0" marB="0"/>
                </a:tc>
                <a:tc>
                  <a:txBody>
                    <a:bodyPr/>
                    <a:lstStyle/>
                    <a:p>
                      <a:r>
                        <a:rPr lang="en-GB" sz="2000" b="1" dirty="0">
                          <a:effectLst/>
                          <a:latin typeface="Calibri" panose="020F0502020204030204" pitchFamily="34" charset="0"/>
                        </a:rPr>
                        <a:t>When the emergency starts, it is crucial to ensure the selected payment provider's operations have not been so severely affected that cash cannot be distributed via its channels. </a:t>
                      </a:r>
                    </a:p>
                  </a:txBody>
                  <a:tcPr marL="47625" marR="47625" marT="0" marB="0"/>
                </a:tc>
                <a:extLst>
                  <a:ext uri="{0D108BD9-81ED-4DB2-BD59-A6C34878D82A}">
                    <a16:rowId xmlns:a16="http://schemas.microsoft.com/office/drawing/2014/main" val="945539328"/>
                  </a:ext>
                </a:extLst>
              </a:tr>
              <a:tr h="1392564">
                <a:tc>
                  <a:txBody>
                    <a:bodyPr/>
                    <a:lstStyle/>
                    <a:p>
                      <a:r>
                        <a:rPr lang="en-PK" sz="2000" b="1" dirty="0"/>
                        <a:t>What?</a:t>
                      </a:r>
                    </a:p>
                  </a:txBody>
                  <a:tcPr/>
                </a:tc>
                <a:tc>
                  <a:txBody>
                    <a:bodyPr/>
                    <a:lstStyle/>
                    <a:p>
                      <a:r>
                        <a:rPr lang="en-GB" sz="2000" b="1" dirty="0">
                          <a:effectLst/>
                          <a:latin typeface="Calibri" panose="020F0502020204030204" pitchFamily="34" charset="0"/>
                        </a:rPr>
                        <a:t>The CPP team conducts a Payment mechanism assessment weighing the pros and cons of available service providers </a:t>
                      </a:r>
                    </a:p>
                  </a:txBody>
                  <a:tcPr marL="47625" marR="47625" marT="0" marB="0"/>
                </a:tc>
                <a:tc>
                  <a:txBody>
                    <a:bodyPr/>
                    <a:lstStyle/>
                    <a:p>
                      <a:r>
                        <a:rPr lang="en-GB" sz="2000" b="1" dirty="0">
                          <a:effectLst/>
                          <a:latin typeface="Calibri" panose="020F0502020204030204" pitchFamily="34" charset="0"/>
                        </a:rPr>
                        <a:t>The CPP team will conduct a rapid verification assessment with the contracted payment provider. </a:t>
                      </a:r>
                    </a:p>
                  </a:txBody>
                  <a:tcPr marL="47625" marR="47625" marT="0" marB="0"/>
                </a:tc>
                <a:extLst>
                  <a:ext uri="{0D108BD9-81ED-4DB2-BD59-A6C34878D82A}">
                    <a16:rowId xmlns:a16="http://schemas.microsoft.com/office/drawing/2014/main" val="1581036394"/>
                  </a:ext>
                </a:extLst>
              </a:tr>
            </a:tbl>
          </a:graphicData>
        </a:graphic>
      </p:graphicFrame>
    </p:spTree>
    <p:extLst>
      <p:ext uri="{BB962C8B-B14F-4D97-AF65-F5344CB8AC3E}">
        <p14:creationId xmlns:p14="http://schemas.microsoft.com/office/powerpoint/2010/main" val="85726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9BBD-ABD1-4B8F-9C94-520E72A61BD1}"/>
              </a:ext>
            </a:extLst>
          </p:cNvPr>
          <p:cNvSpPr>
            <a:spLocks noGrp="1"/>
          </p:cNvSpPr>
          <p:nvPr>
            <p:ph type="title"/>
          </p:nvPr>
        </p:nvSpPr>
        <p:spPr/>
        <p:txBody>
          <a:bodyPr>
            <a:normAutofit/>
          </a:bodyPr>
          <a:lstStyle/>
          <a:p>
            <a:r>
              <a:rPr lang="en-US" b="1" dirty="0">
                <a:solidFill>
                  <a:schemeClr val="bg1"/>
                </a:solidFill>
                <a:cs typeface="Mongolian Baiti" panose="03000500000000000000" pitchFamily="66" charset="0"/>
              </a:rPr>
              <a:t>Future – in the context of Pakistan</a:t>
            </a:r>
            <a:endParaRPr lang="en-GB" b="1" dirty="0">
              <a:solidFill>
                <a:schemeClr val="bg1"/>
              </a:solidFill>
              <a:cs typeface="Mongolian Baiti" panose="03000500000000000000" pitchFamily="66" charset="0"/>
            </a:endParaRPr>
          </a:p>
        </p:txBody>
      </p:sp>
      <p:graphicFrame>
        <p:nvGraphicFramePr>
          <p:cNvPr id="4" name="Diagram 3">
            <a:extLst>
              <a:ext uri="{FF2B5EF4-FFF2-40B4-BE49-F238E27FC236}">
                <a16:creationId xmlns:a16="http://schemas.microsoft.com/office/drawing/2014/main" id="{5580D8BF-0D56-514A-9C65-C13567BD53E1}"/>
              </a:ext>
            </a:extLst>
          </p:cNvPr>
          <p:cNvGraphicFramePr/>
          <p:nvPr>
            <p:extLst>
              <p:ext uri="{D42A27DB-BD31-4B8C-83A1-F6EECF244321}">
                <p14:modId xmlns:p14="http://schemas.microsoft.com/office/powerpoint/2010/main" val="3742439142"/>
              </p:ext>
            </p:extLst>
          </p:nvPr>
        </p:nvGraphicFramePr>
        <p:xfrm>
          <a:off x="1003300" y="1176868"/>
          <a:ext cx="1008380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827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Questions and Answers | NASA">
            <a:extLst>
              <a:ext uri="{FF2B5EF4-FFF2-40B4-BE49-F238E27FC236}">
                <a16:creationId xmlns:a16="http://schemas.microsoft.com/office/drawing/2014/main" id="{CA651B1D-2C0E-4853-9C45-7FCDDD6FB99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7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2" y="1"/>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1"/>
            <a:ext cx="12192000" cy="6858000"/>
          </a:xfrm>
          <a:prstGeom prst="rect">
            <a:avLst/>
          </a:prstGeom>
        </p:spPr>
      </p:pic>
      <p:sp>
        <p:nvSpPr>
          <p:cNvPr id="2" name="Title 1"/>
          <p:cNvSpPr>
            <a:spLocks noGrp="1"/>
          </p:cNvSpPr>
          <p:nvPr>
            <p:ph type="title"/>
          </p:nvPr>
        </p:nvSpPr>
        <p:spPr>
          <a:xfrm>
            <a:off x="804997" y="198612"/>
            <a:ext cx="4803636" cy="1311664"/>
          </a:xfrm>
        </p:spPr>
        <p:txBody>
          <a:bodyPr>
            <a:normAutofit/>
          </a:bodyPr>
          <a:lstStyle/>
          <a:p>
            <a:r>
              <a:rPr lang="en-US" b="1" dirty="0">
                <a:solidFill>
                  <a:srgbClr val="000000"/>
                </a:solidFill>
              </a:rPr>
              <a:t>Presenter </a:t>
            </a:r>
          </a:p>
        </p:txBody>
      </p:sp>
      <p:sp>
        <p:nvSpPr>
          <p:cNvPr id="3" name="Content Placeholder 2"/>
          <p:cNvSpPr>
            <a:spLocks noGrp="1"/>
          </p:cNvSpPr>
          <p:nvPr>
            <p:ph idx="1"/>
          </p:nvPr>
        </p:nvSpPr>
        <p:spPr>
          <a:xfrm>
            <a:off x="804997" y="1659988"/>
            <a:ext cx="4681403" cy="4881489"/>
          </a:xfrm>
        </p:spPr>
        <p:txBody>
          <a:bodyPr anchor="ctr">
            <a:normAutofit/>
          </a:bodyPr>
          <a:lstStyle/>
          <a:p>
            <a:pPr marL="0" indent="0" algn="just">
              <a:buNone/>
            </a:pPr>
            <a:r>
              <a:rPr lang="en-US" sz="1600" dirty="0">
                <a:solidFill>
                  <a:srgbClr val="000000"/>
                </a:solidFill>
              </a:rPr>
              <a:t>Mr. Wajahat Ali’s professional career spreads over 18 years. He has worked (regular and as freelance consultant) with various renowned INGOs such as British Council, Oxfam International, International Rescue Committee, Save the Children, Mercy Corps, Islamic Relief etc. designing and leading a number of projects, programs, strategies &amp; studies in East Africa, Middle East &amp; South Asia. He has been instrumental in developing the humanitarian architecture in Pakistan and globally. He remained part of the pilot rollout of Cluster System in Pakistan in the wake of 2005 earthquake. He also extended his contributions in developing and rolling out the humanitarian coordination systems in Kenya (Kakuma Camp) and Jordan during 2012-14. He actively contributed in the development of Global Minimum Standards for Child Protection during the year 2010-12. He has also been supporting/leading various researches, evaluations and impact assessment studies in country and internationally. </a:t>
            </a:r>
          </a:p>
          <a:p>
            <a:endParaRPr lang="en-US" sz="1600" dirty="0">
              <a:solidFill>
                <a:srgbClr val="000000"/>
              </a:solidFill>
            </a:endParaRP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6"/>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997" r="23998"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37153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101" y="2766219"/>
            <a:ext cx="3238500" cy="1325563"/>
          </a:xfrm>
        </p:spPr>
        <p:txBody>
          <a:bodyPr/>
          <a:lstStyle/>
          <a:p>
            <a:r>
              <a:rPr lang="en-US" b="1" dirty="0">
                <a:solidFill>
                  <a:schemeClr val="bg1"/>
                </a:solidFill>
              </a:rPr>
              <a:t>Sequence </a:t>
            </a:r>
          </a:p>
        </p:txBody>
      </p:sp>
      <p:graphicFrame>
        <p:nvGraphicFramePr>
          <p:cNvPr id="4" name="Diagram 3">
            <a:extLst>
              <a:ext uri="{FF2B5EF4-FFF2-40B4-BE49-F238E27FC236}">
                <a16:creationId xmlns:a16="http://schemas.microsoft.com/office/drawing/2014/main" id="{1A565EF8-8833-3A46-9DA0-9986F76061B0}"/>
              </a:ext>
            </a:extLst>
          </p:cNvPr>
          <p:cNvGraphicFramePr/>
          <p:nvPr>
            <p:extLst>
              <p:ext uri="{D42A27DB-BD31-4B8C-83A1-F6EECF244321}">
                <p14:modId xmlns:p14="http://schemas.microsoft.com/office/powerpoint/2010/main" val="2757834027"/>
              </p:ext>
            </p:extLst>
          </p:nvPr>
        </p:nvGraphicFramePr>
        <p:xfrm>
          <a:off x="3009901" y="711201"/>
          <a:ext cx="7696201"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64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700" y="215901"/>
            <a:ext cx="10515600" cy="1325563"/>
          </a:xfrm>
        </p:spPr>
        <p:txBody>
          <a:bodyPr/>
          <a:lstStyle/>
          <a:p>
            <a:r>
              <a:rPr lang="en-US" b="1" dirty="0">
                <a:solidFill>
                  <a:schemeClr val="bg1"/>
                </a:solidFill>
              </a:rPr>
              <a:t>Why Cash?</a:t>
            </a:r>
          </a:p>
        </p:txBody>
      </p:sp>
      <p:graphicFrame>
        <p:nvGraphicFramePr>
          <p:cNvPr id="4" name="Diagram 3">
            <a:extLst>
              <a:ext uri="{FF2B5EF4-FFF2-40B4-BE49-F238E27FC236}">
                <a16:creationId xmlns:a16="http://schemas.microsoft.com/office/drawing/2014/main" id="{9D0AF2DE-76B9-CB4C-8C1D-B742B77684E5}"/>
              </a:ext>
            </a:extLst>
          </p:cNvPr>
          <p:cNvGraphicFramePr/>
          <p:nvPr>
            <p:extLst>
              <p:ext uri="{D42A27DB-BD31-4B8C-83A1-F6EECF244321}">
                <p14:modId xmlns:p14="http://schemas.microsoft.com/office/powerpoint/2010/main" val="4290764211"/>
              </p:ext>
            </p:extLst>
          </p:nvPr>
        </p:nvGraphicFramePr>
        <p:xfrm>
          <a:off x="746974" y="1687129"/>
          <a:ext cx="10515600" cy="4954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512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F8C6-9D9B-41AD-A17A-90BAB1BBFB7F}"/>
              </a:ext>
            </a:extLst>
          </p:cNvPr>
          <p:cNvSpPr>
            <a:spLocks noGrp="1"/>
          </p:cNvSpPr>
          <p:nvPr>
            <p:ph type="title"/>
          </p:nvPr>
        </p:nvSpPr>
        <p:spPr>
          <a:xfrm>
            <a:off x="402772" y="500063"/>
            <a:ext cx="10515600" cy="1325563"/>
          </a:xfrm>
        </p:spPr>
        <p:txBody>
          <a:bodyPr>
            <a:noAutofit/>
          </a:bodyPr>
          <a:lstStyle/>
          <a:p>
            <a:pPr algn="just"/>
            <a:r>
              <a:rPr lang="en-US" b="1" dirty="0">
                <a:solidFill>
                  <a:schemeClr val="bg1"/>
                </a:solidFill>
                <a:cs typeface="Mongolian Baiti" panose="03000500000000000000" pitchFamily="66" charset="0"/>
              </a:rPr>
              <a:t>Cash vs. Commodities</a:t>
            </a:r>
            <a:endParaRPr lang="en-GB" b="1" dirty="0">
              <a:solidFill>
                <a:schemeClr val="bg1"/>
              </a:solidFill>
              <a:cs typeface="Mongolian Baiti" panose="03000500000000000000" pitchFamily="66" charset="0"/>
            </a:endParaRPr>
          </a:p>
        </p:txBody>
      </p:sp>
      <p:graphicFrame>
        <p:nvGraphicFramePr>
          <p:cNvPr id="4" name="Diagram 3">
            <a:extLst>
              <a:ext uri="{FF2B5EF4-FFF2-40B4-BE49-F238E27FC236}">
                <a16:creationId xmlns:a16="http://schemas.microsoft.com/office/drawing/2014/main" id="{C0BCE4B5-4A72-5A4A-881C-4FAC092366FF}"/>
              </a:ext>
            </a:extLst>
          </p:cNvPr>
          <p:cNvGraphicFramePr/>
          <p:nvPr>
            <p:extLst>
              <p:ext uri="{D42A27DB-BD31-4B8C-83A1-F6EECF244321}">
                <p14:modId xmlns:p14="http://schemas.microsoft.com/office/powerpoint/2010/main" val="2780748934"/>
              </p:ext>
            </p:extLst>
          </p:nvPr>
        </p:nvGraphicFramePr>
        <p:xfrm>
          <a:off x="515155" y="1519707"/>
          <a:ext cx="10998558" cy="4618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009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239103" cy="719092"/>
          </a:xfrm>
        </p:spPr>
        <p:txBody>
          <a:bodyPr/>
          <a:lstStyle/>
          <a:p>
            <a:r>
              <a:rPr lang="en-US" b="1" dirty="0">
                <a:solidFill>
                  <a:schemeClr val="bg1"/>
                </a:solidFill>
                <a:cs typeface="Mongolian Baiti" panose="03000500000000000000" pitchFamily="66" charset="0"/>
              </a:rPr>
              <a:t>Cash Prepositioning</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8713561"/>
              </p:ext>
            </p:extLst>
          </p:nvPr>
        </p:nvGraphicFramePr>
        <p:xfrm>
          <a:off x="540914" y="1084218"/>
          <a:ext cx="11165982" cy="505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20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10532"/>
          </a:xfrm>
        </p:spPr>
        <p:txBody>
          <a:bodyPr/>
          <a:lstStyle/>
          <a:p>
            <a:r>
              <a:rPr lang="en-US" b="1" dirty="0"/>
              <a:t>Cash Feasibility</a:t>
            </a:r>
          </a:p>
        </p:txBody>
      </p:sp>
      <p:sp>
        <p:nvSpPr>
          <p:cNvPr id="6" name="Content Placeholder 5">
            <a:extLst>
              <a:ext uri="{FF2B5EF4-FFF2-40B4-BE49-F238E27FC236}">
                <a16:creationId xmlns:a16="http://schemas.microsoft.com/office/drawing/2014/main" id="{609C1F16-F93F-4C40-AE78-B83D7510F779}"/>
              </a:ext>
            </a:extLst>
          </p:cNvPr>
          <p:cNvSpPr>
            <a:spLocks noGrp="1"/>
          </p:cNvSpPr>
          <p:nvPr>
            <p:ph idx="1"/>
          </p:nvPr>
        </p:nvSpPr>
        <p:spPr/>
        <p:txBody>
          <a:bodyPr>
            <a:normAutofit fontScale="92500" lnSpcReduction="20000"/>
          </a:bodyPr>
          <a:lstStyle/>
          <a:p>
            <a:r>
              <a:rPr lang="en-GB" b="1" dirty="0">
                <a:solidFill>
                  <a:schemeClr val="accent6">
                    <a:lumMod val="50000"/>
                  </a:schemeClr>
                </a:solidFill>
              </a:rPr>
              <a:t>If the identified scenario occurs, would the needs of the affected communities be met with cash and would they prefer it over another type of assistance? </a:t>
            </a:r>
          </a:p>
          <a:p>
            <a:r>
              <a:rPr lang="en-GB" b="1" dirty="0">
                <a:solidFill>
                  <a:schemeClr val="accent6">
                    <a:lumMod val="50000"/>
                  </a:schemeClr>
                </a:solidFill>
              </a:rPr>
              <a:t>If cash is distributed, would markets be able to provide the goods and services that affected communities need and would these communities be able to access markets? </a:t>
            </a:r>
          </a:p>
          <a:p>
            <a:r>
              <a:rPr lang="en-GB" b="1" dirty="0">
                <a:solidFill>
                  <a:schemeClr val="accent6">
                    <a:lumMod val="50000"/>
                  </a:schemeClr>
                </a:solidFill>
              </a:rPr>
              <a:t>Which mechanisms are available to transfer money to targeted beneficiaries? </a:t>
            </a:r>
          </a:p>
          <a:p>
            <a:r>
              <a:rPr lang="en-GB" b="1" dirty="0">
                <a:solidFill>
                  <a:schemeClr val="accent6">
                    <a:lumMod val="50000"/>
                  </a:schemeClr>
                </a:solidFill>
              </a:rPr>
              <a:t>What are the risks of distributing cash and how can these risks be mitigated? </a:t>
            </a:r>
          </a:p>
          <a:p>
            <a:r>
              <a:rPr lang="en-GB" b="1" dirty="0">
                <a:solidFill>
                  <a:schemeClr val="accent6">
                    <a:lumMod val="50000"/>
                  </a:schemeClr>
                </a:solidFill>
              </a:rPr>
              <a:t>5. Is cash accepted by key stakeholders such as donors and governments? </a:t>
            </a:r>
          </a:p>
          <a:p>
            <a:endParaRPr lang="en-PK" b="1" dirty="0">
              <a:solidFill>
                <a:schemeClr val="accent6">
                  <a:lumMod val="50000"/>
                </a:schemeClr>
              </a:solidFill>
            </a:endParaRPr>
          </a:p>
        </p:txBody>
      </p:sp>
    </p:spTree>
    <p:extLst>
      <p:ext uri="{BB962C8B-B14F-4D97-AF65-F5344CB8AC3E}">
        <p14:creationId xmlns:p14="http://schemas.microsoft.com/office/powerpoint/2010/main" val="238448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301" y="802336"/>
            <a:ext cx="10515600" cy="797470"/>
          </a:xfrm>
        </p:spPr>
        <p:txBody>
          <a:bodyPr/>
          <a:lstStyle/>
          <a:p>
            <a:r>
              <a:rPr lang="en-US" b="1" dirty="0">
                <a:solidFill>
                  <a:schemeClr val="bg1"/>
                </a:solidFill>
              </a:rPr>
              <a:t>Cash Feasibility</a:t>
            </a:r>
          </a:p>
        </p:txBody>
      </p:sp>
      <p:graphicFrame>
        <p:nvGraphicFramePr>
          <p:cNvPr id="7" name="Diagram 6">
            <a:extLst>
              <a:ext uri="{FF2B5EF4-FFF2-40B4-BE49-F238E27FC236}">
                <a16:creationId xmlns:a16="http://schemas.microsoft.com/office/drawing/2014/main" id="{75E04B2E-57B9-E64A-B29B-B035752631A8}"/>
              </a:ext>
            </a:extLst>
          </p:cNvPr>
          <p:cNvGraphicFramePr/>
          <p:nvPr>
            <p:extLst>
              <p:ext uri="{D42A27DB-BD31-4B8C-83A1-F6EECF244321}">
                <p14:modId xmlns:p14="http://schemas.microsoft.com/office/powerpoint/2010/main" val="1014761365"/>
              </p:ext>
            </p:extLst>
          </p:nvPr>
        </p:nvGraphicFramePr>
        <p:xfrm>
          <a:off x="1159099" y="261423"/>
          <a:ext cx="9787944" cy="633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689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927559"/>
            <a:ext cx="6296695" cy="603295"/>
          </a:xfrm>
        </p:spPr>
        <p:txBody>
          <a:bodyPr>
            <a:normAutofit fontScale="90000"/>
          </a:bodyPr>
          <a:lstStyle/>
          <a:p>
            <a:r>
              <a:rPr lang="en-US" b="1" dirty="0">
                <a:solidFill>
                  <a:schemeClr val="bg1"/>
                </a:solidFill>
              </a:rPr>
              <a:t>Rapid Market Assessment</a:t>
            </a:r>
          </a:p>
        </p:txBody>
      </p:sp>
      <p:graphicFrame>
        <p:nvGraphicFramePr>
          <p:cNvPr id="8" name="Diagram 7">
            <a:extLst>
              <a:ext uri="{FF2B5EF4-FFF2-40B4-BE49-F238E27FC236}">
                <a16:creationId xmlns:a16="http://schemas.microsoft.com/office/drawing/2014/main" id="{CA241219-362F-944A-B60F-898876E7495E}"/>
              </a:ext>
            </a:extLst>
          </p:cNvPr>
          <p:cNvGraphicFramePr/>
          <p:nvPr>
            <p:extLst>
              <p:ext uri="{D42A27DB-BD31-4B8C-83A1-F6EECF244321}">
                <p14:modId xmlns:p14="http://schemas.microsoft.com/office/powerpoint/2010/main" val="3672149042"/>
              </p:ext>
            </p:extLst>
          </p:nvPr>
        </p:nvGraphicFramePr>
        <p:xfrm>
          <a:off x="838201" y="1700011"/>
          <a:ext cx="10842937" cy="4438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54706"/>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81EEE4211EA54DA149CBA1EF7367FC" ma:contentTypeVersion="13" ma:contentTypeDescription="Create a new document." ma:contentTypeScope="" ma:versionID="50e663cb60c5f5b001559c22d72f69ca">
  <xsd:schema xmlns:xsd="http://www.w3.org/2001/XMLSchema" xmlns:xs="http://www.w3.org/2001/XMLSchema" xmlns:p="http://schemas.microsoft.com/office/2006/metadata/properties" xmlns:ns3="9d741e94-2182-4fc3-bddf-900193bbd7d0" xmlns:ns4="e6110e10-0e7f-473c-92c8-a47a3df5d3ff" targetNamespace="http://schemas.microsoft.com/office/2006/metadata/properties" ma:root="true" ma:fieldsID="f4fd40b174f258dc8bb78fbdb71885fe" ns3:_="" ns4:_="">
    <xsd:import namespace="9d741e94-2182-4fc3-bddf-900193bbd7d0"/>
    <xsd:import namespace="e6110e10-0e7f-473c-92c8-a47a3df5d3f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41e94-2182-4fc3-bddf-900193bbd7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110e10-0e7f-473c-92c8-a47a3df5d3f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1E07D9-2758-48C3-9E6E-200C3F4457B7}">
  <ds:schemaRefs>
    <ds:schemaRef ds:uri="http://schemas.microsoft.com/sharepoint/v3/contenttype/forms"/>
  </ds:schemaRefs>
</ds:datastoreItem>
</file>

<file path=customXml/itemProps2.xml><?xml version="1.0" encoding="utf-8"?>
<ds:datastoreItem xmlns:ds="http://schemas.openxmlformats.org/officeDocument/2006/customXml" ds:itemID="{C12355CA-2B29-4254-ABFE-5C0020DB3CE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82E397-0E6D-4059-85BF-5AF1E28DA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741e94-2182-4fc3-bddf-900193bbd7d0"/>
    <ds:schemaRef ds:uri="e6110e10-0e7f-473c-92c8-a47a3df5d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715</Words>
  <Application>Microsoft Macintosh PowerPoint</Application>
  <PresentationFormat>Widescreen</PresentationFormat>
  <Paragraphs>84</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Webinar </vt:lpstr>
      <vt:lpstr>Presenter </vt:lpstr>
      <vt:lpstr>Sequence </vt:lpstr>
      <vt:lpstr>Why Cash?</vt:lpstr>
      <vt:lpstr>Cash vs. Commodities</vt:lpstr>
      <vt:lpstr>Cash Prepositioning</vt:lpstr>
      <vt:lpstr>Cash Feasibility</vt:lpstr>
      <vt:lpstr>Cash Feasibility</vt:lpstr>
      <vt:lpstr>Rapid Market Assessment</vt:lpstr>
      <vt:lpstr>Payment Mechanism</vt:lpstr>
      <vt:lpstr>Future – in the context of Pakistan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2020-09-02T11:36:24Z</dcterms:created>
  <dcterms:modified xsi:type="dcterms:W3CDTF">2022-01-07T05:28:40Z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0x010100ED81EEE4211EA54DA149CBA1EF7367FC</vt:lpwstr>
  </property>
</Properties>
</file>